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12"/>
  </p:notesMasterIdLst>
  <p:sldIdLst>
    <p:sldId id="287" r:id="rId2"/>
    <p:sldId id="290" r:id="rId3"/>
    <p:sldId id="289" r:id="rId4"/>
    <p:sldId id="288" r:id="rId5"/>
    <p:sldId id="281" r:id="rId6"/>
    <p:sldId id="282" r:id="rId7"/>
    <p:sldId id="283" r:id="rId8"/>
    <p:sldId id="284" r:id="rId9"/>
    <p:sldId id="285" r:id="rId10"/>
    <p:sldId id="286" r:id="rId11"/>
  </p:sldIdLst>
  <p:sldSz cx="12192000" cy="6858000"/>
  <p:notesSz cx="6858000" cy="9144000"/>
  <p:embeddedFontLst>
    <p:embeddedFont>
      <p:font typeface="VeluxForOffice" panose="02000506030000020004" pitchFamily="2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6F6F6"/>
    <a:srgbClr val="B0B0B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9021" autoAdjust="0"/>
  </p:normalViewPr>
  <p:slideViewPr>
    <p:cSldViewPr snapToGrid="0" showGuides="1">
      <p:cViewPr varScale="1">
        <p:scale>
          <a:sx n="80" d="100"/>
          <a:sy n="80" d="100"/>
        </p:scale>
        <p:origin x="978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044EC-51C3-4547-9CD9-76E08FDC5BA5}" type="datetimeFigureOut">
              <a:rPr lang="en-GB" smtClean="0"/>
              <a:t>17/02/2017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ECCCA-9915-4A1A-B9A8-9F141B987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75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endParaRPr lang="ru-RU" sz="1600" kern="1200" baseline="0" dirty="0">
              <a:solidFill>
                <a:schemeClr val="tx1"/>
              </a:solidFill>
              <a:latin typeface="VeluxForOffice" panose="02000506030000020004" pitchFamily="2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22335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ru-RU" sz="1600" kern="1200" dirty="0">
                <a:solidFill>
                  <a:schemeClr val="tx1"/>
                </a:solidFill>
                <a:latin typeface="VeluxForOffice" panose="02000506030000020004" pitchFamily="2" charset="0"/>
                <a:ea typeface="+mn-ea"/>
                <a:cs typeface="+mn-cs"/>
              </a:rPr>
              <a:t>Естественно, клиент</a:t>
            </a:r>
            <a:r>
              <a:rPr lang="ru-RU" sz="1600" kern="1200" baseline="0" dirty="0">
                <a:solidFill>
                  <a:schemeClr val="tx1"/>
                </a:solidFill>
                <a:latin typeface="VeluxForOffice" panose="02000506030000020004" pitchFamily="2" charset="0"/>
                <a:ea typeface="+mn-ea"/>
                <a:cs typeface="+mn-cs"/>
              </a:rPr>
              <a:t> приобретает и устанавливает в мансарду мансардные окна, чтобы получить светлое мансардное помещение – например, такое, как на этой иллюстрации.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ru-RU" sz="1600" kern="1200" baseline="0" dirty="0">
                <a:solidFill>
                  <a:schemeClr val="tx1"/>
                </a:solidFill>
                <a:latin typeface="VeluxForOffice" panose="02000506030000020004" pitchFamily="2" charset="0"/>
                <a:ea typeface="+mn-ea"/>
                <a:cs typeface="+mn-cs"/>
              </a:rPr>
              <a:t>От чего зависит, насколько светлой будет мансарда? Логично, количество света в мансарде зависит от выбранного размера окон и от их количества. Это те параметры, которые будут уже иметь в голове большинство клиентов, которые обратятся к вам с запросом на мансардные окна.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endParaRPr lang="ru-RU" sz="1600" kern="1200" baseline="0" dirty="0">
              <a:solidFill>
                <a:schemeClr val="tx1"/>
              </a:solidFill>
              <a:latin typeface="VeluxForOffice" panose="02000506030000020004" pitchFamily="2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ru-RU" sz="1600" kern="1200" baseline="0" dirty="0">
                <a:solidFill>
                  <a:schemeClr val="tx1"/>
                </a:solidFill>
                <a:latin typeface="VeluxForOffice" panose="02000506030000020004" pitchFamily="2" charset="0"/>
                <a:ea typeface="+mn-ea"/>
                <a:cs typeface="+mn-cs"/>
              </a:rPr>
              <a:t>Несмотря на это, размер и количество окон – это те параметры, на которые вы можете повлиять и таким образом продать больше окон или окна большего размера.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1600" kern="1200" baseline="0" dirty="0">
              <a:solidFill>
                <a:schemeClr val="tx1"/>
              </a:solidFill>
              <a:latin typeface="VeluxForOffice" panose="0200050603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51266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kern="1200" dirty="0">
                <a:solidFill>
                  <a:schemeClr val="tx1"/>
                </a:solidFill>
                <a:latin typeface="VeluxForOffice" panose="02000506030000020004" pitchFamily="2" charset="0"/>
                <a:ea typeface="+mn-ea"/>
                <a:cs typeface="+mn-cs"/>
              </a:rPr>
              <a:t>Для</a:t>
            </a:r>
            <a:r>
              <a:rPr lang="ru-RU" sz="1600" kern="1200" baseline="0" dirty="0">
                <a:solidFill>
                  <a:schemeClr val="tx1"/>
                </a:solidFill>
                <a:latin typeface="VeluxForOffice" panose="02000506030000020004" pitchFamily="2" charset="0"/>
                <a:ea typeface="+mn-ea"/>
                <a:cs typeface="+mn-cs"/>
              </a:rPr>
              <a:t> многих клиентов мансардные окна – это возможность реализации уникального интерьера в мансардном помещении. Эта цель может быть достигнута путем увеличения количества окон в мансарде, установки окон в комбинациях, подбора штор для мансардных окон. Вам важно знать эти опции и при необходимости уметь проконсультировать по ним клиентов.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1600" kern="1200" baseline="0" dirty="0">
              <a:solidFill>
                <a:schemeClr val="tx1"/>
              </a:solidFill>
              <a:latin typeface="VeluxForOffice" panose="02000506030000020004" pitchFamily="2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kern="1200" baseline="0" dirty="0">
                <a:solidFill>
                  <a:schemeClr val="tx1"/>
                </a:solidFill>
                <a:latin typeface="VeluxForOffice" panose="02000506030000020004" pitchFamily="2" charset="0"/>
                <a:ea typeface="+mn-ea"/>
                <a:cs typeface="+mn-cs"/>
              </a:rPr>
              <a:t>Какие вопросы задать клиенты, чтобы вывести клиента на разговор об этих потребностях?</a:t>
            </a:r>
            <a:endParaRPr lang="en-US" sz="1600" kern="1200" baseline="0" dirty="0">
              <a:solidFill>
                <a:schemeClr val="tx1"/>
              </a:solidFill>
              <a:latin typeface="VeluxForOffice" panose="02000506030000020004" pitchFamily="2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509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Большинство клиентов</a:t>
            </a:r>
            <a:r>
              <a:rPr lang="ru-RU" baseline="0" dirty="0"/>
              <a:t> также приходит к вам с четким понимаем того, сколько окон они хотят установить в свою мансарду. Но надо помнить, что клиент почти всегда покупает окно в первый раз в жизни и о некоторых вещах он может просто не подумать. </a:t>
            </a:r>
          </a:p>
          <a:p>
            <a:pPr>
              <a:buNone/>
            </a:pPr>
            <a:r>
              <a:rPr lang="ru-RU" baseline="0" dirty="0"/>
              <a:t>Например, он может переоценить количество света, которое он получит, установив мансардное окно. И получить вот такую картинку.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70261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file:///U:\Velux\WORK\Logo%20red255.emf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noFill/>
        </p:spPr>
        <p:txBody>
          <a:bodyPr tIns="2628000" anchor="ctr" anchorCtr="0">
            <a:normAutofit/>
          </a:bodyPr>
          <a:lstStyle>
            <a:lvl1pPr marL="0" indent="0" algn="ctr">
              <a:buFontTx/>
              <a:buNone/>
              <a:defRPr sz="2100" baseline="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58870" y="2105026"/>
            <a:ext cx="9521128" cy="1127133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3900" b="1" i="0" baseline="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43029" name="Rectangle 21" hidden="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8870" y="7004224"/>
            <a:ext cx="489281" cy="241200"/>
          </a:xfrm>
        </p:spPr>
        <p:txBody>
          <a:bodyPr/>
          <a:lstStyle>
            <a:lvl1pPr>
              <a:defRPr sz="100"/>
            </a:lvl1pPr>
          </a:lstStyle>
          <a:p>
            <a:fld id="{1A17C83B-5FE3-4737-A842-C0492A7A61F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8776" y="360000"/>
            <a:ext cx="1188309" cy="403200"/>
          </a:xfrm>
          <a:blipFill>
            <a:blip r:embed="rId2"/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284984"/>
            <a:ext cx="9521128" cy="1113408"/>
          </a:xfrm>
        </p:spPr>
        <p:txBody>
          <a:bodyPr anchor="t" anchorCtr="0"/>
          <a:lstStyle>
            <a:lvl1pPr marL="0" indent="0" algn="l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FLD_Presenter_Place"/>
          <p:cNvSpPr>
            <a:spLocks noGrp="1"/>
          </p:cNvSpPr>
          <p:nvPr>
            <p:ph type="body" sz="quarter" idx="16" hasCustomPrompt="1"/>
          </p:nvPr>
        </p:nvSpPr>
        <p:spPr>
          <a:xfrm>
            <a:off x="358869" y="233293"/>
            <a:ext cx="9521129" cy="310731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500" i="0" cap="all" baseline="0"/>
            </a:lvl1pPr>
            <a:lvl2pPr marL="0" indent="0">
              <a:buFont typeface="Arial" panose="020B0604020202020204" pitchFamily="34" charset="0"/>
              <a:buNone/>
              <a:defRPr sz="1500" cap="all" baseline="0"/>
            </a:lvl2pPr>
            <a:lvl3pPr marL="0" indent="0">
              <a:buFont typeface="Arial" panose="020B0604020202020204" pitchFamily="34" charset="0"/>
              <a:buNone/>
              <a:defRPr sz="1500" cap="all" baseline="0"/>
            </a:lvl3pPr>
            <a:lvl4pPr marL="0" indent="0">
              <a:buFont typeface="Arial" panose="020B0604020202020204" pitchFamily="34" charset="0"/>
              <a:buNone/>
              <a:defRPr sz="1500" cap="all" baseline="0"/>
            </a:lvl4pPr>
            <a:lvl5pPr marL="0" indent="0">
              <a:buFont typeface="Arial" panose="020B0604020202020204" pitchFamily="34" charset="0"/>
              <a:buNone/>
              <a:defRPr sz="1500" cap="all" baseline="0"/>
            </a:lvl5pPr>
          </a:lstStyle>
          <a:p>
            <a:pPr lvl="0"/>
            <a:r>
              <a:rPr lang="en-GB" dirty="0"/>
              <a:t>Click to add Presenter / Place</a:t>
            </a:r>
          </a:p>
        </p:txBody>
      </p:sp>
      <p:sp>
        <p:nvSpPr>
          <p:cNvPr id="6" name="Date_DateCustomA"/>
          <p:cNvSpPr>
            <a:spLocks noGrp="1"/>
          </p:cNvSpPr>
          <p:nvPr>
            <p:ph type="body" sz="quarter" idx="17" hasCustomPrompt="1"/>
          </p:nvPr>
        </p:nvSpPr>
        <p:spPr>
          <a:xfrm>
            <a:off x="358869" y="581978"/>
            <a:ext cx="9521129" cy="263383"/>
          </a:xfrm>
        </p:spPr>
        <p:txBody>
          <a:bodyPr anchor="t" anchorCtr="0"/>
          <a:lstStyle>
            <a:lvl1pPr marL="0" indent="0">
              <a:buFont typeface="Arial" panose="020B0604020202020204" pitchFamily="34" charset="0"/>
              <a:buNone/>
              <a:defRPr sz="1500" i="0" cap="all" baseline="0"/>
            </a:lvl1pPr>
            <a:lvl2pPr marL="0" indent="0">
              <a:buFont typeface="Arial" panose="020B0604020202020204" pitchFamily="34" charset="0"/>
              <a:buNone/>
              <a:defRPr sz="1500"/>
            </a:lvl2pPr>
            <a:lvl3pPr marL="0" indent="0">
              <a:buFont typeface="Arial" panose="020B0604020202020204" pitchFamily="34" charset="0"/>
              <a:buNone/>
              <a:defRPr sz="1500"/>
            </a:lvl3pPr>
            <a:lvl4pPr marL="0" indent="0">
              <a:buFont typeface="Arial" panose="020B0604020202020204" pitchFamily="34" charset="0"/>
              <a:buNone/>
              <a:defRPr sz="1500"/>
            </a:lvl4pPr>
            <a:lvl5pPr marL="0" indent="0">
              <a:buFont typeface="Arial" panose="020B0604020202020204" pitchFamily="34" charset="0"/>
              <a:buNone/>
              <a:defRPr sz="1500"/>
            </a:lvl5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13" name="Date Placeholder" hidden="1"/>
          <p:cNvSpPr>
            <a:spLocks noGrp="1"/>
          </p:cNvSpPr>
          <p:nvPr>
            <p:ph type="dt" sz="half" idx="18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5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4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</p:spTree>
    <p:extLst>
      <p:ext uri="{BB962C8B-B14F-4D97-AF65-F5344CB8AC3E}">
        <p14:creationId xmlns:p14="http://schemas.microsoft.com/office/powerpoint/2010/main" val="1991880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7501" y="1663699"/>
            <a:ext cx="6594385" cy="45648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190073" y="1663700"/>
            <a:ext cx="4641472" cy="2149200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7190073" y="4060800"/>
            <a:ext cx="4641471" cy="2149200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0014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260424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+1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7502" y="1663699"/>
            <a:ext cx="6594384" cy="45648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190073" y="1663700"/>
            <a:ext cx="2202436" cy="214920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629106" y="1663700"/>
            <a:ext cx="2202438" cy="214920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7190073" y="4059513"/>
            <a:ext cx="4641471" cy="2149200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0014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496283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238527" y="1663700"/>
            <a:ext cx="6593018" cy="45648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358869" y="1663700"/>
            <a:ext cx="4641472" cy="4541839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1213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37962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870" y="1663701"/>
            <a:ext cx="5623132" cy="4541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​"/>
              <a:tabLst/>
              <a:defRPr/>
            </a:pPr>
            <a:r>
              <a:rPr lang="en-GB" noProof="0" dirty="0"/>
              <a:t>Use TAB and SHIFT+TAB to jump between text- and bullet-levels. Click ENTER and TAB for next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idx="13" hasCustomPrompt="1"/>
          </p:nvPr>
        </p:nvSpPr>
        <p:spPr>
          <a:xfrm>
            <a:off x="6215093" y="1663701"/>
            <a:ext cx="5616451" cy="454183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​"/>
              <a:tabLst/>
              <a:defRPr/>
            </a:pPr>
            <a:r>
              <a:rPr lang="en-GB" noProof="0" dirty="0"/>
              <a:t>Use TAB and SHIFT+TAB to jump between text- and bullet-levels. Click ENTER and TAB for next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6" hasCustomPrompt="1"/>
          </p:nvPr>
        </p:nvSpPr>
        <p:spPr>
          <a:xfrm>
            <a:off x="358870" y="316800"/>
            <a:ext cx="9507443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4191398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34356" y="1663699"/>
            <a:ext cx="8035727" cy="4545013"/>
          </a:xfrm>
        </p:spPr>
        <p:txBody>
          <a:bodyPr/>
          <a:lstStyle>
            <a:lvl1pPr>
              <a:defRPr/>
            </a:lvl1pPr>
            <a:lvl2pPr marL="180000" indent="-180000" algn="r">
              <a:buFont typeface="Arial" panose="020B0604020202020204" pitchFamily="34" charset="0"/>
              <a:buChar char="​"/>
              <a:defRPr sz="2000" b="0" i="0"/>
            </a:lvl2pPr>
          </a:lstStyle>
          <a:p>
            <a:pPr lvl="0"/>
            <a:r>
              <a:rPr lang="en-GB" dirty="0"/>
              <a:t>Click to add Quotation text, click ENTER and then TAB to insert name of source</a:t>
            </a:r>
          </a:p>
          <a:p>
            <a:pPr lvl="1"/>
            <a:r>
              <a:rPr lang="en-GB" dirty="0"/>
              <a:t>Second level</a:t>
            </a:r>
          </a:p>
        </p:txBody>
      </p:sp>
      <p:grpSp>
        <p:nvGrpSpPr>
          <p:cNvPr id="12" name="Quotation"/>
          <p:cNvGrpSpPr/>
          <p:nvPr userDrawn="1"/>
        </p:nvGrpSpPr>
        <p:grpSpPr>
          <a:xfrm>
            <a:off x="363104" y="1692322"/>
            <a:ext cx="1237312" cy="1052540"/>
            <a:chOff x="363009" y="1692322"/>
            <a:chExt cx="1236990" cy="1052540"/>
          </a:xfrm>
        </p:grpSpPr>
        <p:sp>
          <p:nvSpPr>
            <p:cNvPr id="9" name="Trapezoid 8"/>
            <p:cNvSpPr/>
            <p:nvPr userDrawn="1"/>
          </p:nvSpPr>
          <p:spPr bwMode="auto">
            <a:xfrm rot="10800000">
              <a:off x="363009" y="1692322"/>
              <a:ext cx="501555" cy="1044054"/>
            </a:xfrm>
            <a:prstGeom prst="trapezoid">
              <a:avLst/>
            </a:prstGeom>
            <a:solidFill>
              <a:srgbClr val="B0B0B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6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0" name="Trapezoid 9"/>
            <p:cNvSpPr/>
            <p:nvPr userDrawn="1"/>
          </p:nvSpPr>
          <p:spPr bwMode="auto">
            <a:xfrm rot="10800000">
              <a:off x="1098444" y="1700808"/>
              <a:ext cx="501555" cy="1044054"/>
            </a:xfrm>
            <a:prstGeom prst="trapezoid">
              <a:avLst/>
            </a:prstGeom>
            <a:solidFill>
              <a:srgbClr val="B0B0B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6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831531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-10800" y="-3600"/>
            <a:ext cx="12200400" cy="6865200"/>
          </a:xfrm>
        </p:spPr>
        <p:txBody>
          <a:bodyPr tIns="900000" anchor="ctr" anchorCtr="0">
            <a:normAutofit/>
          </a:bodyPr>
          <a:lstStyle>
            <a:lvl1pPr marL="0" indent="0" algn="ctr">
              <a:buFontTx/>
              <a:buNone/>
              <a:defRPr sz="2100"/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869" y="5596837"/>
            <a:ext cx="11472674" cy="739317"/>
          </a:xfrm>
        </p:spPr>
        <p:txBody>
          <a:bodyPr anchor="b" anchorCtr="0">
            <a:normAutofit/>
          </a:bodyPr>
          <a:lstStyle>
            <a:lvl1pPr>
              <a:defRPr sz="3900" b="0" i="1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8776" y="360000"/>
            <a:ext cx="1188309" cy="403200"/>
          </a:xfrm>
          <a:blipFill>
            <a:blip r:embed="rId2"/>
            <a:stretch>
              <a:fillRect/>
            </a:stretch>
          </a:blipFill>
        </p:spPr>
        <p:txBody>
          <a:bodyPr bIns="7200" anchor="t" anchorCtr="0"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471136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-10800" y="-3600"/>
            <a:ext cx="12200400" cy="6865200"/>
          </a:xfrm>
        </p:spPr>
        <p:txBody>
          <a:bodyPr tIns="900000" anchor="ctr" anchorCtr="0">
            <a:normAutofit/>
          </a:bodyPr>
          <a:lstStyle>
            <a:lvl1pPr marL="0" indent="0" algn="ctr">
              <a:buFontTx/>
              <a:buNone/>
              <a:defRPr sz="2100"/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8776" y="360000"/>
            <a:ext cx="1188309" cy="403200"/>
          </a:xfrm>
          <a:blipFill>
            <a:blip r:embed="rId2" r:link="rId3"/>
            <a:stretch>
              <a:fillRect/>
            </a:stretch>
          </a:blipFill>
        </p:spPr>
        <p:txBody>
          <a:bodyPr bIns="7200" anchor="t" anchorCtr="0"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1092693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noFill/>
        </p:spPr>
        <p:txBody>
          <a:bodyPr lIns="6444000" tIns="0" anchor="ctr" anchorCtr="0">
            <a:normAutofit/>
          </a:bodyPr>
          <a:lstStyle>
            <a:lvl1pPr marL="0" indent="0" algn="l">
              <a:buFontTx/>
              <a:buNone/>
              <a:defRPr sz="21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8869" y="1663700"/>
            <a:ext cx="5618038" cy="4621750"/>
          </a:xfrm>
        </p:spPr>
        <p:txBody>
          <a:bodyPr/>
          <a:lstStyle>
            <a:lvl1pPr marL="0" indent="0">
              <a:buSzPct val="100000"/>
              <a:buFont typeface="Arial" panose="020B0604020202020204" pitchFamily="34" charset="0"/>
              <a:buChar char="​"/>
              <a:defRPr sz="3200"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Date_DateCustomA" hidden="1"/>
          <p:cNvSpPr>
            <a:spLocks noGrp="1"/>
          </p:cNvSpPr>
          <p:nvPr>
            <p:ph type="dt" sz="half" idx="26"/>
          </p:nvPr>
        </p:nvSpPr>
        <p:spPr>
          <a:xfrm>
            <a:off x="848152" y="6361200"/>
            <a:ext cx="2200643" cy="24086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8776" y="360000"/>
            <a:ext cx="1188309" cy="403200"/>
          </a:xfrm>
          <a:blipFill>
            <a:blip r:embed="rId2"/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980371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869" y="1203592"/>
            <a:ext cx="9521128" cy="714586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SzPct val="100000"/>
              <a:buFont typeface="Arial" panose="020B0604020202020204" pitchFamily="34" charset="0"/>
              <a:buChar char="​"/>
              <a:defRPr sz="2100" i="0"/>
            </a:lvl1pPr>
            <a:lvl2pPr marL="180000">
              <a:lnSpc>
                <a:spcPct val="100000"/>
              </a:lnSpc>
              <a:defRPr sz="2100"/>
            </a:lvl2pPr>
            <a:lvl3pPr marL="360000">
              <a:lnSpc>
                <a:spcPct val="100000"/>
              </a:lnSpc>
              <a:defRPr sz="1800"/>
            </a:lvl3pPr>
            <a:lvl4pPr marL="540000"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358870" y="2105026"/>
            <a:ext cx="3672956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358869" y="4269496"/>
            <a:ext cx="3672956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18" hasCustomPrompt="1"/>
          </p:nvPr>
        </p:nvSpPr>
        <p:spPr>
          <a:xfrm>
            <a:off x="4263547" y="2105026"/>
            <a:ext cx="3672956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21" name="Content Placeholder 6"/>
          <p:cNvSpPr>
            <a:spLocks noGrp="1"/>
          </p:cNvSpPr>
          <p:nvPr>
            <p:ph sz="quarter" idx="19" hasCustomPrompt="1"/>
          </p:nvPr>
        </p:nvSpPr>
        <p:spPr>
          <a:xfrm>
            <a:off x="4263549" y="4269496"/>
            <a:ext cx="3673678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24" name="Content Placeholder 7"/>
          <p:cNvSpPr>
            <a:spLocks noGrp="1"/>
          </p:cNvSpPr>
          <p:nvPr>
            <p:ph sz="quarter" idx="22" hasCustomPrompt="1"/>
          </p:nvPr>
        </p:nvSpPr>
        <p:spPr>
          <a:xfrm>
            <a:off x="8166640" y="2105026"/>
            <a:ext cx="3672956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25" name="Content Placeholder 8"/>
          <p:cNvSpPr>
            <a:spLocks noGrp="1"/>
          </p:cNvSpPr>
          <p:nvPr>
            <p:ph sz="quarter" idx="23" hasCustomPrompt="1"/>
          </p:nvPr>
        </p:nvSpPr>
        <p:spPr>
          <a:xfrm>
            <a:off x="8166642" y="4269496"/>
            <a:ext cx="3673678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58868" y="2105026"/>
            <a:ext cx="3672956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58869" y="4269496"/>
            <a:ext cx="3672956" cy="387871"/>
          </a:xfrm>
        </p:spPr>
        <p:txBody>
          <a:bodyPr lIns="90000" tIns="90000" rIns="36000" anchor="t" anchorCtr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14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text</a:t>
            </a:r>
          </a:p>
          <a:p>
            <a:pPr lvl="0"/>
            <a:endParaRPr lang="en-GB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4263546" y="2105026"/>
            <a:ext cx="3673679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261960" y="4269496"/>
            <a:ext cx="3675266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8165053" y="2105026"/>
            <a:ext cx="3674543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8166640" y="4269496"/>
            <a:ext cx="3673680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6" name="Date_DateCustomA" hidden="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55379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358774" y="2105025"/>
            <a:ext cx="3673049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30" hasCustomPrompt="1"/>
          </p:nvPr>
        </p:nvSpPr>
        <p:spPr>
          <a:xfrm>
            <a:off x="358773" y="4270100"/>
            <a:ext cx="3673049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264176" y="2107764"/>
            <a:ext cx="3673049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4264175" y="4272839"/>
            <a:ext cx="3673049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33" hasCustomPrompt="1"/>
          </p:nvPr>
        </p:nvSpPr>
        <p:spPr>
          <a:xfrm>
            <a:off x="8166547" y="2105025"/>
            <a:ext cx="3673049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33" name="Picture Placeholder 7"/>
          <p:cNvSpPr>
            <a:spLocks noGrp="1"/>
          </p:cNvSpPr>
          <p:nvPr>
            <p:ph type="pic" sz="quarter" idx="34" hasCustomPrompt="1"/>
          </p:nvPr>
        </p:nvSpPr>
        <p:spPr>
          <a:xfrm>
            <a:off x="8166546" y="4270100"/>
            <a:ext cx="3673049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869" y="1203592"/>
            <a:ext cx="9521128" cy="714586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SzPct val="100000"/>
              <a:buFont typeface="Arial" panose="020B0604020202020204" pitchFamily="34" charset="0"/>
              <a:buChar char="​"/>
              <a:defRPr sz="2100" i="0"/>
            </a:lvl1pPr>
            <a:lvl2pPr marL="180000">
              <a:lnSpc>
                <a:spcPct val="100000"/>
              </a:lnSpc>
              <a:defRPr sz="2100"/>
            </a:lvl2pPr>
            <a:lvl3pPr marL="360000">
              <a:lnSpc>
                <a:spcPct val="100000"/>
              </a:lnSpc>
              <a:defRPr sz="1800"/>
            </a:lvl3pPr>
            <a:lvl4pPr marL="540000"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58868" y="2105026"/>
            <a:ext cx="3672956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58869" y="4269496"/>
            <a:ext cx="3672956" cy="387871"/>
          </a:xfrm>
        </p:spPr>
        <p:txBody>
          <a:bodyPr lIns="90000" tIns="90000" rIns="36000" anchor="t" anchorCtr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14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text</a:t>
            </a:r>
          </a:p>
          <a:p>
            <a:pPr lvl="0"/>
            <a:endParaRPr lang="en-GB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4263546" y="2105026"/>
            <a:ext cx="3673679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261960" y="4269496"/>
            <a:ext cx="3675266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8165053" y="2105026"/>
            <a:ext cx="3674543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8166640" y="4269496"/>
            <a:ext cx="3673680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6" name="Date_DateCustomA" hidden="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1596316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upto 11 subjec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Agenda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5" hasCustomPrompt="1"/>
          </p:nvPr>
        </p:nvSpPr>
        <p:spPr>
          <a:xfrm>
            <a:off x="358870" y="1663699"/>
            <a:ext cx="9521128" cy="4545013"/>
          </a:xfrm>
        </p:spPr>
        <p:txBody>
          <a:bodyPr/>
          <a:lstStyle>
            <a:lvl1pPr>
              <a:defRPr sz="2400" baseline="0">
                <a:solidFill>
                  <a:srgbClr val="B0B0B0"/>
                </a:solidFill>
              </a:defRPr>
            </a:lvl1pPr>
            <a:lvl2pPr>
              <a:defRPr sz="2400">
                <a:solidFill>
                  <a:srgbClr val="B0B0B0"/>
                </a:solidFill>
              </a:defRPr>
            </a:lvl2pPr>
            <a:lvl3pPr>
              <a:defRPr sz="2000">
                <a:solidFill>
                  <a:srgbClr val="B0B0B0"/>
                </a:solidFill>
              </a:defRPr>
            </a:lvl3pPr>
            <a:lvl4pPr>
              <a:defRPr sz="1600">
                <a:solidFill>
                  <a:srgbClr val="B0B0B0"/>
                </a:solidFill>
              </a:defRPr>
            </a:lvl4pPr>
            <a:lvl5pPr>
              <a:defRPr sz="1400">
                <a:solidFill>
                  <a:srgbClr val="B0B0B0"/>
                </a:solidFill>
              </a:defRPr>
            </a:lvl5pPr>
          </a:lstStyle>
          <a:p>
            <a:pPr lvl="0"/>
            <a:r>
              <a:rPr lang="en-GB" dirty="0"/>
              <a:t>Click to table icon to insert a 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2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-602489" y="5876384"/>
            <a:ext cx="540201" cy="322485"/>
          </a:xfrm>
          <a:prstGeom prst="rect">
            <a:avLst/>
          </a:prstGeom>
          <a:solidFill>
            <a:srgbClr val="B0B0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6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-710529" y="5566650"/>
            <a:ext cx="648241" cy="309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6000"/>
              </a:lnSpc>
              <a:spcBef>
                <a:spcPts val="0"/>
              </a:spcBef>
            </a:pPr>
            <a:r>
              <a:rPr lang="en-GB" sz="600" dirty="0">
                <a:latin typeface="+mn-lt"/>
              </a:rPr>
              <a:t>Light grey, use eyedropper to</a:t>
            </a:r>
            <a:r>
              <a:rPr lang="en-GB" sz="600" baseline="0" dirty="0">
                <a:latin typeface="+mn-lt"/>
              </a:rPr>
              <a:t> change text colour</a:t>
            </a:r>
            <a:endParaRPr lang="en-GB" sz="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6005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869" y="1238251"/>
            <a:ext cx="5618038" cy="1497013"/>
          </a:xfrm>
          <a:ln w="22225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spcAft>
                <a:spcPts val="0"/>
              </a:spcAft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58868" y="2968238"/>
            <a:ext cx="5618038" cy="1497013"/>
          </a:xfrm>
          <a:ln w="22225" cap="flat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spcAft>
                <a:spcPts val="0"/>
              </a:spcAft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8867" y="4713300"/>
            <a:ext cx="5618038" cy="1497013"/>
          </a:xfrm>
          <a:ln w="22225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spcAft>
                <a:spcPts val="0"/>
              </a:spcAft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213506" y="1238251"/>
            <a:ext cx="5618038" cy="1497013"/>
          </a:xfrm>
          <a:ln w="22225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spcAft>
                <a:spcPts val="0"/>
              </a:spcAft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213505" y="2968238"/>
            <a:ext cx="5618038" cy="1497013"/>
          </a:xfrm>
          <a:ln w="22225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spcAft>
                <a:spcPts val="0"/>
              </a:spcAft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213504" y="4713300"/>
            <a:ext cx="5618038" cy="1497013"/>
          </a:xfrm>
          <a:ln w="22225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spcAft>
                <a:spcPts val="0"/>
              </a:spcAft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6" name="Date_DateCustomA" hidden="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Arrow Connector 1"/>
          <p:cNvCxnSpPr>
            <a:stCxn id="8" idx="2"/>
            <a:endCxn id="9" idx="0"/>
          </p:cNvCxnSpPr>
          <p:nvPr userDrawn="1"/>
        </p:nvCxnSpPr>
        <p:spPr bwMode="auto">
          <a:xfrm flipH="1">
            <a:off x="3167887" y="2735263"/>
            <a:ext cx="1" cy="232974"/>
          </a:xfrm>
          <a:prstGeom prst="straightConnector1">
            <a:avLst/>
          </a:prstGeom>
          <a:solidFill>
            <a:schemeClr val="accent2"/>
          </a:solidFill>
          <a:ln w="22225" cap="flat" cmpd="sng" algn="ctr">
            <a:solidFill>
              <a:srgbClr val="B0B0B0"/>
            </a:solidFill>
            <a:prstDash val="solid"/>
            <a:miter lim="800000"/>
            <a:headEnd type="none" w="med" len="med"/>
            <a:tailEnd type="triangle" w="lg" len="med"/>
          </a:ln>
          <a:effectLst/>
        </p:spPr>
      </p:cxnSp>
      <p:cxnSp>
        <p:nvCxnSpPr>
          <p:cNvPr id="19" name="Straight Arrow Connector 2"/>
          <p:cNvCxnSpPr>
            <a:stCxn id="9" idx="2"/>
            <a:endCxn id="10" idx="0"/>
          </p:cNvCxnSpPr>
          <p:nvPr userDrawn="1"/>
        </p:nvCxnSpPr>
        <p:spPr bwMode="auto">
          <a:xfrm flipH="1">
            <a:off x="3167886" y="4465251"/>
            <a:ext cx="1" cy="248049"/>
          </a:xfrm>
          <a:prstGeom prst="straightConnector1">
            <a:avLst/>
          </a:prstGeom>
          <a:solidFill>
            <a:schemeClr val="accent2"/>
          </a:solidFill>
          <a:ln w="22225" cap="flat" cmpd="sng" algn="ctr">
            <a:solidFill>
              <a:srgbClr val="B0B0B0"/>
            </a:solidFill>
            <a:prstDash val="solid"/>
            <a:miter lim="800000"/>
            <a:headEnd type="none" w="med" len="med"/>
            <a:tailEnd type="triangle" w="lg" len="med"/>
          </a:ln>
          <a:effectLst/>
        </p:spPr>
      </p:cxnSp>
      <p:cxnSp>
        <p:nvCxnSpPr>
          <p:cNvPr id="21" name="Straight Arrow Connector 3"/>
          <p:cNvCxnSpPr>
            <a:stCxn id="10" idx="3"/>
            <a:endCxn id="16" idx="1"/>
          </p:cNvCxnSpPr>
          <p:nvPr userDrawn="1"/>
        </p:nvCxnSpPr>
        <p:spPr bwMode="auto">
          <a:xfrm>
            <a:off x="5976905" y="5461806"/>
            <a:ext cx="236599" cy="0"/>
          </a:xfrm>
          <a:prstGeom prst="straightConnector1">
            <a:avLst/>
          </a:prstGeom>
          <a:solidFill>
            <a:schemeClr val="accent2"/>
          </a:solidFill>
          <a:ln w="22225" cap="flat" cmpd="sng" algn="ctr">
            <a:solidFill>
              <a:srgbClr val="B0B0B0"/>
            </a:solidFill>
            <a:prstDash val="solid"/>
            <a:miter lim="800000"/>
            <a:headEnd type="none" w="med" len="med"/>
            <a:tailEnd type="triangle" w="lg" len="med"/>
          </a:ln>
          <a:effectLst/>
        </p:spPr>
      </p:cxnSp>
      <p:cxnSp>
        <p:nvCxnSpPr>
          <p:cNvPr id="29" name="Straight Arrow Connector 4"/>
          <p:cNvCxnSpPr>
            <a:stCxn id="16" idx="0"/>
            <a:endCxn id="15" idx="2"/>
          </p:cNvCxnSpPr>
          <p:nvPr userDrawn="1"/>
        </p:nvCxnSpPr>
        <p:spPr bwMode="auto">
          <a:xfrm flipV="1">
            <a:off x="9022523" y="4465251"/>
            <a:ext cx="1" cy="248049"/>
          </a:xfrm>
          <a:prstGeom prst="straightConnector1">
            <a:avLst/>
          </a:prstGeom>
          <a:solidFill>
            <a:schemeClr val="accent2"/>
          </a:solidFill>
          <a:ln w="22225" cap="flat" cmpd="sng" algn="ctr">
            <a:solidFill>
              <a:srgbClr val="B0B0B0"/>
            </a:solidFill>
            <a:prstDash val="solid"/>
            <a:miter lim="800000"/>
            <a:headEnd type="none" w="med" len="med"/>
            <a:tailEnd type="triangle" w="lg" len="med"/>
          </a:ln>
          <a:effectLst/>
        </p:spPr>
      </p:cxnSp>
      <p:cxnSp>
        <p:nvCxnSpPr>
          <p:cNvPr id="28" name="Straight Arrow Connector 5"/>
          <p:cNvCxnSpPr>
            <a:stCxn id="15" idx="0"/>
            <a:endCxn id="14" idx="2"/>
          </p:cNvCxnSpPr>
          <p:nvPr userDrawn="1"/>
        </p:nvCxnSpPr>
        <p:spPr bwMode="auto">
          <a:xfrm flipV="1">
            <a:off x="9022524" y="2735263"/>
            <a:ext cx="1" cy="232974"/>
          </a:xfrm>
          <a:prstGeom prst="straightConnector1">
            <a:avLst/>
          </a:prstGeom>
          <a:solidFill>
            <a:schemeClr val="accent2"/>
          </a:solidFill>
          <a:ln w="22225" cap="flat" cmpd="sng" algn="ctr">
            <a:solidFill>
              <a:srgbClr val="B0B0B0"/>
            </a:solidFill>
            <a:prstDash val="solid"/>
            <a:miter lim="800000"/>
            <a:headEnd type="none" w="med" len="med"/>
            <a:tailEnd type="triangle" w="lg" len="med"/>
          </a:ln>
          <a:effectLst/>
        </p:spPr>
      </p:cxn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952561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red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2" y="0"/>
            <a:ext cx="12192774" cy="68580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981" tIns="71981" rIns="71981" bIns="7198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7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 hidden="1"/>
          <p:cNvSpPr>
            <a:spLocks noGrp="1"/>
          </p:cNvSpPr>
          <p:nvPr>
            <p:ph type="ftr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r>
              <a:rPr lang="en-GB" dirty="0"/>
              <a:t>Velux company</a:t>
            </a:r>
          </a:p>
        </p:txBody>
      </p:sp>
      <p:pic>
        <p:nvPicPr>
          <p:cNvPr id="31" name="Picture Printeres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79" y="6268549"/>
            <a:ext cx="262868" cy="257842"/>
          </a:xfrm>
          <a:prstGeom prst="rect">
            <a:avLst/>
          </a:prstGeom>
        </p:spPr>
      </p:pic>
      <p:sp>
        <p:nvSpPr>
          <p:cNvPr id="40" name="Text Placeholder Printerest"/>
          <p:cNvSpPr>
            <a:spLocks noGrp="1"/>
          </p:cNvSpPr>
          <p:nvPr>
            <p:ph type="body" sz="quarter" idx="32" hasCustomPrompt="1"/>
          </p:nvPr>
        </p:nvSpPr>
        <p:spPr>
          <a:xfrm>
            <a:off x="9534723" y="6271470"/>
            <a:ext cx="2300360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pinterest.com/</a:t>
            </a:r>
            <a:r>
              <a:rPr lang="en-GB" sz="1400" b="0" i="0" cap="none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VELUXGroup</a:t>
            </a: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/</a:t>
            </a:r>
          </a:p>
        </p:txBody>
      </p:sp>
      <p:pic>
        <p:nvPicPr>
          <p:cNvPr id="18" name="Picture Linkedi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79" y="5891097"/>
            <a:ext cx="264000" cy="264000"/>
          </a:xfrm>
          <a:prstGeom prst="rect">
            <a:avLst/>
          </a:prstGeom>
        </p:spPr>
      </p:pic>
      <p:sp>
        <p:nvSpPr>
          <p:cNvPr id="39" name="Text Placeholder Linkedin"/>
          <p:cNvSpPr>
            <a:spLocks noGrp="1"/>
          </p:cNvSpPr>
          <p:nvPr>
            <p:ph type="body" sz="quarter" idx="31" hasCustomPrompt="1"/>
          </p:nvPr>
        </p:nvSpPr>
        <p:spPr>
          <a:xfrm>
            <a:off x="9534722" y="5894787"/>
            <a:ext cx="2303535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linkedin.com/company/VELUX</a:t>
            </a:r>
          </a:p>
        </p:txBody>
      </p:sp>
      <p:pic>
        <p:nvPicPr>
          <p:cNvPr id="20" name="Picture YouTube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79" y="5513643"/>
            <a:ext cx="264000" cy="264000"/>
          </a:xfrm>
          <a:prstGeom prst="rect">
            <a:avLst/>
          </a:prstGeom>
        </p:spPr>
      </p:pic>
      <p:sp>
        <p:nvSpPr>
          <p:cNvPr id="38" name="Text Placeholder YouTube"/>
          <p:cNvSpPr>
            <a:spLocks noGrp="1"/>
          </p:cNvSpPr>
          <p:nvPr>
            <p:ph type="body" sz="quarter" idx="30" hasCustomPrompt="1"/>
          </p:nvPr>
        </p:nvSpPr>
        <p:spPr>
          <a:xfrm>
            <a:off x="9534723" y="5518103"/>
            <a:ext cx="2300360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youtube.com/user/VELUX</a:t>
            </a:r>
          </a:p>
        </p:txBody>
      </p:sp>
      <p:pic>
        <p:nvPicPr>
          <p:cNvPr id="17" name="Picture Facebook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79" y="5136189"/>
            <a:ext cx="264000" cy="264000"/>
          </a:xfrm>
          <a:prstGeom prst="rect">
            <a:avLst/>
          </a:prstGeom>
        </p:spPr>
      </p:pic>
      <p:sp>
        <p:nvSpPr>
          <p:cNvPr id="37" name="Text Placeholder Facebook"/>
          <p:cNvSpPr>
            <a:spLocks noGrp="1"/>
          </p:cNvSpPr>
          <p:nvPr>
            <p:ph type="body" sz="quarter" idx="29" hasCustomPrompt="1"/>
          </p:nvPr>
        </p:nvSpPr>
        <p:spPr>
          <a:xfrm>
            <a:off x="9534723" y="5141419"/>
            <a:ext cx="2300360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facebook.com/VELUX</a:t>
            </a:r>
          </a:p>
        </p:txBody>
      </p:sp>
      <p:pic>
        <p:nvPicPr>
          <p:cNvPr id="19" name="Picture Twitter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79" y="4758735"/>
            <a:ext cx="264000" cy="264000"/>
          </a:xfrm>
          <a:prstGeom prst="rect">
            <a:avLst/>
          </a:prstGeom>
        </p:spPr>
      </p:pic>
      <p:sp>
        <p:nvSpPr>
          <p:cNvPr id="35" name="Text Placeholder Twitter"/>
          <p:cNvSpPr>
            <a:spLocks noGrp="1"/>
          </p:cNvSpPr>
          <p:nvPr>
            <p:ph type="body" sz="quarter" idx="28" hasCustomPrompt="1"/>
          </p:nvPr>
        </p:nvSpPr>
        <p:spPr>
          <a:xfrm>
            <a:off x="9534723" y="4764735"/>
            <a:ext cx="2300360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twitter.com/VELUX</a:t>
            </a:r>
          </a:p>
        </p:txBody>
      </p:sp>
      <p:sp>
        <p:nvSpPr>
          <p:cNvPr id="26" name="Text Placeholder name"/>
          <p:cNvSpPr>
            <a:spLocks noGrp="1"/>
          </p:cNvSpPr>
          <p:nvPr>
            <p:ph type="body" sz="quarter" idx="23" hasCustomPrompt="1"/>
          </p:nvPr>
        </p:nvSpPr>
        <p:spPr>
          <a:xfrm>
            <a:off x="366267" y="5595437"/>
            <a:ext cx="3503712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[a</a:t>
            </a:r>
            <a:r>
              <a:rPr lang="en-GB" dirty="0"/>
              <a:t>dd name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27" name="LAN_Contact"/>
          <p:cNvSpPr txBox="1"/>
          <p:nvPr userDrawn="1"/>
        </p:nvSpPr>
        <p:spPr>
          <a:xfrm>
            <a:off x="366268" y="5346525"/>
            <a:ext cx="18366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cap="all" baseline="0" dirty="0">
                <a:solidFill>
                  <a:schemeClr val="bg1"/>
                </a:solidFill>
                <a:latin typeface="+mj-lt"/>
              </a:rPr>
              <a:t>Contact info</a:t>
            </a:r>
          </a:p>
        </p:txBody>
      </p:sp>
      <p:sp>
        <p:nvSpPr>
          <p:cNvPr id="28" name="Text Placeholder email"/>
          <p:cNvSpPr>
            <a:spLocks noGrp="1"/>
          </p:cNvSpPr>
          <p:nvPr>
            <p:ph type="body" sz="quarter" idx="24" hasCustomPrompt="1"/>
          </p:nvPr>
        </p:nvSpPr>
        <p:spPr>
          <a:xfrm>
            <a:off x="366268" y="5831117"/>
            <a:ext cx="3503712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[a</a:t>
            </a:r>
            <a:r>
              <a:rPr lang="en-GB" dirty="0"/>
              <a:t>dd email@VELUX.com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29" name="Text Placeholder company"/>
          <p:cNvSpPr>
            <a:spLocks noGrp="1"/>
          </p:cNvSpPr>
          <p:nvPr>
            <p:ph type="body" sz="quarter" idx="25" hasCustomPrompt="1"/>
          </p:nvPr>
        </p:nvSpPr>
        <p:spPr>
          <a:xfrm>
            <a:off x="366268" y="6066797"/>
            <a:ext cx="3503712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[a</a:t>
            </a:r>
            <a:r>
              <a:rPr lang="en-GB" dirty="0"/>
              <a:t>dd VELUX company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30" name="Text Placeholder website"/>
          <p:cNvSpPr>
            <a:spLocks noGrp="1"/>
          </p:cNvSpPr>
          <p:nvPr>
            <p:ph type="body" sz="quarter" idx="26" hasCustomPrompt="1"/>
          </p:nvPr>
        </p:nvSpPr>
        <p:spPr>
          <a:xfrm>
            <a:off x="366268" y="6302475"/>
            <a:ext cx="3503712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[a</a:t>
            </a:r>
            <a:r>
              <a:rPr lang="en-GB" dirty="0"/>
              <a:t>dd VELUX website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36" name="LAN_Find"/>
          <p:cNvSpPr txBox="1"/>
          <p:nvPr userDrawn="1"/>
        </p:nvSpPr>
        <p:spPr>
          <a:xfrm>
            <a:off x="9171879" y="4449351"/>
            <a:ext cx="18366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find us here</a:t>
            </a:r>
          </a:p>
        </p:txBody>
      </p:sp>
      <p:pic>
        <p:nvPicPr>
          <p:cNvPr id="24" name="Logo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38" y="358776"/>
            <a:ext cx="118960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164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92775" cy="68580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 hidden="1"/>
          <p:cNvSpPr>
            <a:spLocks noGrp="1"/>
          </p:cNvSpPr>
          <p:nvPr>
            <p:ph type="ftr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 dirty="0"/>
              <a:t>Velux company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955" y="4450016"/>
            <a:ext cx="9521128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pic>
        <p:nvPicPr>
          <p:cNvPr id="8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38" y="358776"/>
            <a:ext cx="118960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27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92775" cy="6858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 hidden="1"/>
          <p:cNvSpPr>
            <a:spLocks noGrp="1"/>
          </p:cNvSpPr>
          <p:nvPr>
            <p:ph type="ftr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 dirty="0"/>
              <a:t>Velux company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955" y="4449600"/>
            <a:ext cx="9521128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pic>
        <p:nvPicPr>
          <p:cNvPr id="8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38" y="358776"/>
            <a:ext cx="118960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00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92775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 hidden="1"/>
          <p:cNvSpPr>
            <a:spLocks noGrp="1"/>
          </p:cNvSpPr>
          <p:nvPr>
            <p:ph type="ftr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 dirty="0"/>
              <a:t>Velux company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955" y="4449600"/>
            <a:ext cx="9521128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pic>
        <p:nvPicPr>
          <p:cNvPr id="8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38" y="358776"/>
            <a:ext cx="118960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86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92775" cy="6858000"/>
          </a:xfrm>
          <a:prstGeom prst="rect">
            <a:avLst/>
          </a:prstGeom>
          <a:solidFill>
            <a:srgbClr val="B0B0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B0B0B0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 dirty="0"/>
              <a:t>Velux company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955" y="4449600"/>
            <a:ext cx="9521128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pic>
        <p:nvPicPr>
          <p:cNvPr id="8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38" y="358776"/>
            <a:ext cx="118960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47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A9F1D-818C-492D-8052-E644F8D8612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0014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261322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30FF1-E4C2-4104-B14B-6F8AA031F6C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LD_Presentation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</p:spTree>
    <p:extLst>
      <p:ext uri="{BB962C8B-B14F-4D97-AF65-F5344CB8AC3E}">
        <p14:creationId xmlns:p14="http://schemas.microsoft.com/office/powerpoint/2010/main" val="2118100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4"/>
          <p:cNvSpPr>
            <a:spLocks/>
          </p:cNvSpPr>
          <p:nvPr userDrawn="1"/>
        </p:nvSpPr>
        <p:spPr bwMode="gray">
          <a:xfrm>
            <a:off x="359050" y="1073195"/>
            <a:ext cx="3159234" cy="523220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Fonts</a:t>
            </a:r>
            <a:r>
              <a:rPr lang="en-GB" sz="1100" b="1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used in the template</a:t>
            </a:r>
            <a:endParaRPr lang="en-GB" sz="11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is </a:t>
            </a:r>
            <a:r>
              <a:rPr lang="en-GB" sz="1100" b="1" i="1" cap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</a:t>
            </a:r>
            <a:r>
              <a:rPr lang="en-GB" sz="1100" b="1" i="1" cap="all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Bold CAPS </a:t>
            </a: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sz="1100" i="0" cap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</a:t>
            </a:r>
            <a:r>
              <a:rPr lang="en-GB" sz="1100" i="0" cap="all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Regular CAPS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 body text is in Velux ForOffice Light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Recommended body text size:</a:t>
            </a:r>
            <a:r>
              <a:rPr lang="en-GB" sz="1100" b="1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12-32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endParaRPr lang="en-GB" sz="1100" b="1" i="1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font type using the following commands: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100" b="0" i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 Regular (default type)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 Light: italic command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100" b="1" i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 Bold: bold command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 Black: bold + italic commands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endParaRPr lang="en-GB" sz="11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text styles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to jump through levels. </a:t>
            </a:r>
            <a:b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</a:t>
            </a:r>
            <a:b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 to the next level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endParaRPr lang="en-GB" sz="1100" b="0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layouts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insert new slide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an appropriate </a:t>
            </a:r>
            <a:b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 from the "drop down" menu 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358869" y="365127"/>
            <a:ext cx="11266394" cy="6145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199" b="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User guide – delete</a:t>
            </a:r>
            <a:r>
              <a:rPr lang="en-GB" sz="3199" b="0" i="1" baseline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before use</a:t>
            </a:r>
            <a:endParaRPr lang="en-GB" sz="3199" b="0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8166641" y="1092231"/>
            <a:ext cx="3619473" cy="430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63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footer, slide number, date</a:t>
            </a:r>
          </a:p>
          <a:p>
            <a:pPr marL="0" marR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100" b="0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Do this at the very end, so you get all the </a:t>
            </a:r>
            <a:br>
              <a:rPr lang="en-GB" sz="1100" b="0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sz="1100" b="0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corrections with you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altLang="da-DK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tab</a:t>
            </a:r>
            <a:endParaRPr lang="en-GB" altLang="da-DK" sz="1100" i="1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altLang="da-DK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Clickon</a:t>
            </a:r>
            <a:r>
              <a:rPr lang="en-GB" altLang="da-DK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Header and Footer </a:t>
            </a:r>
            <a:br>
              <a:rPr lang="en-GB" altLang="da-DK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text)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</a:t>
            </a:r>
            <a:b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only used on one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1100" b="0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Guides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To view drawing guides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1.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 Click the </a:t>
            </a: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View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 tab, set tick mark next to </a:t>
            </a: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Guides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en-GB" sz="1100" b="0" i="1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Hint: Alt + F9 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for quick viewing of guides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en-GB" sz="1100" b="0" i="1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Manual guides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Make manual guides, right-click on the page choose </a:t>
            </a:r>
            <a:b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</a:b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Grid and Guides – Add xxx Guide 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they will then </a:t>
            </a:r>
            <a:b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</a:b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appear on all </a:t>
            </a:r>
            <a:b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</a:b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your slides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1100" b="0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4263549" y="1073195"/>
            <a:ext cx="2567190" cy="445506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</a:t>
            </a:r>
            <a:b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icon and</a:t>
            </a:r>
            <a:r>
              <a:rPr lang="en-GB" sz="1100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choose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en-GB" sz="11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1. 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Click </a:t>
            </a: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Crop 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to change size or focus</a:t>
            </a:r>
            <a:b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</a:b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of the picture</a:t>
            </a:r>
            <a:endParaRPr kumimoji="0" lang="en-GB" sz="1100" b="0" i="1" u="none" strike="sng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2. 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If you want to scale the picture, hold </a:t>
            </a: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SHIFT-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key down while dragging the corners of the picture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Hint: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 If you delete the picture and  insert a new one, the picture may lie in front of the text or graphic, if this happens, select the picture, right-click and choose </a:t>
            </a: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Send to Back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altLang="da-DK" sz="1100" b="1" i="1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Reset slide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1.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 Click the </a:t>
            </a: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Home tab</a:t>
            </a:r>
            <a:endParaRPr kumimoji="0" lang="en-GB" altLang="da-DK" sz="1100" b="0" i="1" u="none" strike="sng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2. 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Click the </a:t>
            </a: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Reset 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menu to reset position, size and formatting of the slide placeholders to their default settings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altLang="da-DK" sz="1100" b="1" i="1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en-GB" sz="11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3" name="Billed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22201" y="2061397"/>
            <a:ext cx="337400" cy="321707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800" dirty="0"/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3603" y="1394527"/>
            <a:ext cx="262151" cy="2560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22201" y="4549105"/>
            <a:ext cx="492452" cy="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96070" y="5276777"/>
            <a:ext cx="324764" cy="57823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6"/>
          <a:srcRect l="36944" r="2272" b="69429"/>
          <a:stretch/>
        </p:blipFill>
        <p:spPr>
          <a:xfrm>
            <a:off x="2990297" y="5890245"/>
            <a:ext cx="593368" cy="192211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68958" y="4562640"/>
            <a:ext cx="549328" cy="28522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877598" y="2547655"/>
            <a:ext cx="359695" cy="335309"/>
          </a:xfrm>
          <a:prstGeom prst="rect">
            <a:avLst/>
          </a:prstGeom>
        </p:spPr>
      </p:pic>
      <p:pic>
        <p:nvPicPr>
          <p:cNvPr id="2050" name="Picture 2" descr="C:\Users\taw\AppData\Local\Temp\SNAGHTMLaf298051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042" y="4875669"/>
            <a:ext cx="1948802" cy="133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LD_Presentation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 dirty="0"/>
              <a:t>Velux company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76056" y="3291196"/>
            <a:ext cx="495367" cy="314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035045" y="2875927"/>
            <a:ext cx="285788" cy="295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025884" y="2644352"/>
            <a:ext cx="285788" cy="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06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bmkPresentationTitleJournalAndAuthor02"/>
          <p:cNvSpPr txBox="1"/>
          <p:nvPr userDrawn="1"/>
        </p:nvSpPr>
        <p:spPr>
          <a:xfrm>
            <a:off x="463550" y="6446838"/>
            <a:ext cx="10528993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54871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58870" y="2105026"/>
            <a:ext cx="9521128" cy="1127133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3900" b="0" i="0"/>
            </a:lvl1pPr>
          </a:lstStyle>
          <a:p>
            <a:r>
              <a:rPr lang="en-GB" dirty="0"/>
              <a:t>Click to add Chapter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284984"/>
            <a:ext cx="9521128" cy="1113408"/>
          </a:xfrm>
        </p:spPr>
        <p:txBody>
          <a:bodyPr anchor="t" anchorCtr="0"/>
          <a:lstStyle>
            <a:lvl1pPr marL="0" indent="0" algn="l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chapter subtitle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FLD_Presentation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19388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3551" y="2130426"/>
            <a:ext cx="11252200" cy="1470025"/>
          </a:xfrm>
        </p:spPr>
        <p:txBody>
          <a:bodyPr bIns="0"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3551" y="3886201"/>
            <a:ext cx="11252200" cy="2435225"/>
          </a:xfrm>
        </p:spPr>
        <p:txBody>
          <a:bodyPr lIns="0"/>
          <a:lstStyle>
            <a:lvl1pPr marL="0" indent="0">
              <a:buFontTx/>
              <a:buNone/>
              <a:defRPr/>
            </a:lvl1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99701" y="358776"/>
            <a:ext cx="1437217" cy="358775"/>
          </a:xfrm>
          <a:prstGeom prst="rect">
            <a:avLst/>
          </a:prstGeom>
          <a:noFill/>
        </p:spPr>
      </p:pic>
      <p:sp>
        <p:nvSpPr>
          <p:cNvPr id="43029" name="Rectangle 2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A17C83B-5FE3-4737-A842-C0492A7A61F7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bmkPresentationTitleJournalAndAuthor"/>
          <p:cNvSpPr txBox="1"/>
          <p:nvPr userDrawn="1"/>
        </p:nvSpPr>
        <p:spPr>
          <a:xfrm>
            <a:off x="463550" y="6446838"/>
            <a:ext cx="10528993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9965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2"/>
          <p:cNvSpPr>
            <a:spLocks noGrp="1"/>
          </p:cNvSpPr>
          <p:nvPr>
            <p:ph type="media" sz="quarter" idx="13" hasCustomPrompt="1"/>
          </p:nvPr>
        </p:nvSpPr>
        <p:spPr>
          <a:xfrm>
            <a:off x="-1" y="0"/>
            <a:ext cx="12192000" cy="6858000"/>
          </a:xfrm>
          <a:solidFill>
            <a:schemeClr val="bg1"/>
          </a:solidFill>
        </p:spPr>
        <p:txBody>
          <a:bodyPr tIns="2844000" anchor="ctr" anchorCtr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 sz="21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lang="en-GB" dirty="0"/>
              <a:t>Click here and insert media via ribbon Insert - Video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58870" y="2105026"/>
            <a:ext cx="9521128" cy="1127133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3900" b="0" i="0"/>
            </a:lvl1pPr>
          </a:lstStyle>
          <a:p>
            <a:r>
              <a:rPr lang="en-GB" dirty="0"/>
              <a:t>Click to add Chapter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284984"/>
            <a:ext cx="9521128" cy="1113408"/>
          </a:xfrm>
        </p:spPr>
        <p:txBody>
          <a:bodyPr anchor="t" anchorCtr="0"/>
          <a:lstStyle>
            <a:lvl1pPr marL="0" indent="0" algn="l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chapter subtitle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FLD_Presentation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8776" y="360000"/>
            <a:ext cx="1188309" cy="403200"/>
          </a:xfrm>
          <a:blipFill>
            <a:blip r:embed="rId2"/>
            <a:stretch>
              <a:fillRect/>
            </a:stretch>
          </a:blipFill>
        </p:spPr>
        <p:txBody>
          <a:bodyPr bIns="7200" anchor="t" anchorCtr="0"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2089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869" y="1663700"/>
            <a:ext cx="11476472" cy="45648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baseline="0"/>
            </a:lvl1pPr>
            <a:lvl2pPr marL="180000">
              <a:defRPr sz="2800"/>
            </a:lvl2pPr>
            <a:lvl3pPr marL="360000">
              <a:defRPr sz="2100"/>
            </a:lvl3pPr>
            <a:lvl4pPr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  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5" hasCustomPrompt="1"/>
          </p:nvPr>
        </p:nvSpPr>
        <p:spPr>
          <a:xfrm>
            <a:off x="358870" y="316800"/>
            <a:ext cx="9508730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1970655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4270454" y="1663700"/>
            <a:ext cx="7561088" cy="4541839"/>
          </a:xfrm>
        </p:spPr>
        <p:txBody>
          <a:bodyPr/>
          <a:lstStyle>
            <a:lvl1pPr>
              <a:defRPr sz="20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GB" dirty="0"/>
              <a:t>Insert picture, chart or 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868" y="1663700"/>
            <a:ext cx="3666493" cy="45648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SzPct val="100000"/>
              <a:buFont typeface="Arial" panose="020B0604020202020204" pitchFamily="34" charset="0"/>
              <a:buChar char="​"/>
              <a:defRPr sz="2100"/>
            </a:lvl1pPr>
            <a:lvl2pPr marL="180000">
              <a:defRPr sz="2100" i="1"/>
            </a:lvl2pPr>
            <a:lvl3pPr marL="360000">
              <a:defRPr sz="1800" i="1"/>
            </a:lvl3pPr>
            <a:lvl4pPr marL="540000">
              <a:defRPr sz="1600" i="1"/>
            </a:lvl4pPr>
            <a:lvl5pPr>
              <a:defRPr sz="1400" i="1"/>
            </a:lvl5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08730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151191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360094" y="1663700"/>
            <a:ext cx="7561088" cy="4541838"/>
          </a:xfrm>
        </p:spPr>
        <p:txBody>
          <a:bodyPr/>
          <a:lstStyle>
            <a:lvl1pPr>
              <a:defRPr sz="20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GB" dirty="0"/>
              <a:t>Insert picture, chart or 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183634" y="1663700"/>
            <a:ext cx="3666493" cy="45648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SzPct val="100000"/>
              <a:buFont typeface="Arial" panose="020B0604020202020204" pitchFamily="34" charset="0"/>
              <a:buChar char="​"/>
              <a:defRPr sz="2100"/>
            </a:lvl1pPr>
            <a:lvl2pPr marL="180000">
              <a:defRPr sz="2100" i="1"/>
            </a:lvl2pPr>
            <a:lvl3pPr marL="360000">
              <a:defRPr sz="1800" i="1"/>
            </a:lvl3pPr>
            <a:lvl4pPr marL="540000">
              <a:defRPr sz="1600" i="1"/>
            </a:lvl4pPr>
            <a:lvl5pPr>
              <a:defRPr sz="1400" i="1"/>
            </a:lvl5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07443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05151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868" y="1663700"/>
            <a:ext cx="3666494" cy="4564800"/>
          </a:xfrm>
        </p:spPr>
        <p:txBody>
          <a:bodyPr numCol="1" spcCol="237600">
            <a:noAutofit/>
          </a:bodyPr>
          <a:lstStyle>
            <a:lvl1pPr marL="0" indent="0">
              <a:lnSpc>
                <a:spcPct val="90000"/>
              </a:lnSpc>
              <a:buSzPct val="100000"/>
              <a:buFont typeface="Arial" panose="020B0604020202020204" pitchFamily="34" charset="0"/>
              <a:buChar char="​"/>
              <a:defRPr sz="2100"/>
            </a:lvl1pPr>
            <a:lvl2pPr marL="180000">
              <a:defRPr sz="2100" i="1"/>
            </a:lvl2pPr>
            <a:lvl3pPr marL="360000">
              <a:defRPr sz="1800" i="1"/>
            </a:lvl3pPr>
            <a:lvl4pPr marL="540000">
              <a:defRPr sz="1600" i="1"/>
            </a:lvl4pPr>
            <a:lvl5pPr>
              <a:defRPr sz="1400" i="1"/>
            </a:lvl5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263548" y="1663700"/>
            <a:ext cx="3664905" cy="45648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21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​"/>
              <a:tabLst/>
              <a:defRPr/>
            </a:pPr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9141618" y="1663701"/>
            <a:ext cx="2689923" cy="2224075"/>
          </a:xfrm>
        </p:spPr>
        <p:txBody>
          <a:bodyPr tIns="1008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9141616" y="3948588"/>
            <a:ext cx="2689926" cy="948851"/>
          </a:xfrm>
        </p:spPr>
        <p:txBody>
          <a:bodyPr anchor="t" anchorCtr="0"/>
          <a:lstStyle>
            <a:lvl1pPr marL="0" indent="0">
              <a:buFont typeface="Arial" panose="020B0604020202020204" pitchFamily="34" charset="0"/>
              <a:buNone/>
              <a:defRPr sz="1100" i="0" baseline="0"/>
            </a:lvl1pPr>
          </a:lstStyle>
          <a:p>
            <a:pPr lvl="0"/>
            <a:r>
              <a:rPr lang="en-GB" dirty="0"/>
              <a:t>Click to add caption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1212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11483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+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8870" y="1663700"/>
            <a:ext cx="6593016" cy="45648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190072" y="1663700"/>
            <a:ext cx="4641472" cy="2149200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190074" y="4059513"/>
            <a:ext cx="2202435" cy="214920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9629106" y="4059513"/>
            <a:ext cx="2202438" cy="214920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0014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89998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200" y="759600"/>
            <a:ext cx="9518400" cy="45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63200"/>
            <a:ext cx="11469600" cy="456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49600" y="6361200"/>
            <a:ext cx="2199600" cy="24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baseline="0">
                <a:solidFill>
                  <a:srgbClr val="B0B0B0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3"/>
          </p:nvPr>
        </p:nvSpPr>
        <p:spPr>
          <a:xfrm>
            <a:off x="4262400" y="6361200"/>
            <a:ext cx="7567200" cy="24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cap="all" baseline="0">
                <a:solidFill>
                  <a:srgbClr val="B0B0B0"/>
                </a:solidFill>
              </a:defRPr>
            </a:lvl1pPr>
          </a:lstStyle>
          <a:p>
            <a:r>
              <a:rPr lang="en-GB" noProof="0"/>
              <a:t>Velux company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361200"/>
            <a:ext cx="489600" cy="24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B0B0B0"/>
                </a:solidFill>
              </a:defRPr>
            </a:lvl1pPr>
          </a:lstStyle>
          <a:p>
            <a:fld id="{24C8C45C-947F-4981-8B3F-4F32E973C90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grpSp>
        <p:nvGrpSpPr>
          <p:cNvPr id="20" name="Grid x12" hidden="1"/>
          <p:cNvGrpSpPr/>
          <p:nvPr userDrawn="1"/>
        </p:nvGrpSpPr>
        <p:grpSpPr>
          <a:xfrm>
            <a:off x="0" y="0"/>
            <a:ext cx="12192000" cy="540000"/>
            <a:chOff x="0" y="0"/>
            <a:chExt cx="12192000" cy="540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0"/>
              <a:ext cx="54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1652000" y="0"/>
              <a:ext cx="54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301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2242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3183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4124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5065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006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947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7888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829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9770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10711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2" name="Logo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863" y="358775"/>
            <a:ext cx="118929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78" r:id="rId19"/>
    <p:sldLayoutId id="2147483667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9" r:id="rId29"/>
    <p:sldLayoutId id="2147483680" r:id="rId3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3"/>
        </a:buBlip>
        <a:defRPr sz="2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3"/>
        </a:buBlip>
        <a:defRPr sz="21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3"/>
        </a:buBlip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3"/>
        </a:buBlip>
        <a:defRPr sz="16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3"/>
        </a:buBlip>
        <a:defRPr sz="14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90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3"/>
        </a:buBlip>
        <a:defRPr sz="1400" i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90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3"/>
        </a:buBlip>
        <a:defRPr sz="14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90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3"/>
        </a:buBlip>
        <a:defRPr sz="1400" i="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6215" userDrawn="1">
          <p15:clr>
            <a:srgbClr val="F26B43"/>
          </p15:clr>
        </p15:guide>
        <p15:guide id="3" orient="horz" pos="478" userDrawn="1">
          <p15:clr>
            <a:srgbClr val="F26B43"/>
          </p15:clr>
        </p15:guide>
        <p15:guide id="4" orient="horz" pos="766" userDrawn="1">
          <p15:clr>
            <a:srgbClr val="F26B43"/>
          </p15:clr>
        </p15:guide>
        <p15:guide id="5" pos="226" userDrawn="1">
          <p15:clr>
            <a:srgbClr val="F26B43"/>
          </p15:clr>
        </p15:guide>
        <p15:guide id="6" pos="7451" userDrawn="1">
          <p15:clr>
            <a:srgbClr val="F26B43"/>
          </p15:clr>
        </p15:guide>
        <p15:guide id="7" orient="horz" pos="1047" userDrawn="1">
          <p15:clr>
            <a:srgbClr val="F26B43"/>
          </p15:clr>
        </p15:guide>
        <p15:guide id="8" orient="horz" pos="39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67" y="-75"/>
            <a:ext cx="1029102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03" y="1066800"/>
            <a:ext cx="1716840" cy="2188800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350452" y="781050"/>
            <a:ext cx="9518649" cy="45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4572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ru-RU" dirty="0"/>
              <a:t>Зачем клиенту мансардные окна?</a:t>
            </a:r>
            <a:endParaRPr lang="en-GB" kern="0" dirty="0"/>
          </a:p>
        </p:txBody>
      </p:sp>
      <p:sp>
        <p:nvSpPr>
          <p:cNvPr id="13" name="TextBox 12"/>
          <p:cNvSpPr txBox="1"/>
          <p:nvPr/>
        </p:nvSpPr>
        <p:spPr>
          <a:xfrm>
            <a:off x="360364" y="2438400"/>
            <a:ext cx="3265282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6000"/>
              </a:lnSpc>
            </a:pPr>
            <a:r>
              <a:rPr lang="ru-RU" sz="2400" dirty="0"/>
              <a:t>Свет в мансарде….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12824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en-GB" smtClean="0">
                <a:solidFill>
                  <a:srgbClr val="000000"/>
                </a:solidFill>
              </a:rPr>
              <a:pPr/>
              <a:t>10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89248"/>
            <a:ext cx="6768752" cy="6768752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64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67" y="-75"/>
            <a:ext cx="1029102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03" y="1066800"/>
            <a:ext cx="1716840" cy="2188800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350452" y="781050"/>
            <a:ext cx="9518649" cy="45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4572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ru-RU" dirty="0"/>
              <a:t>Свет в мансарде</a:t>
            </a:r>
            <a:endParaRPr lang="en-GB"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350452" y="1544246"/>
            <a:ext cx="5558333" cy="15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6000"/>
              </a:lnSpc>
            </a:pPr>
            <a:r>
              <a:rPr lang="ru-RU" sz="2400" b="1" dirty="0"/>
              <a:t>Задать вопросы:</a:t>
            </a:r>
          </a:p>
          <a:p>
            <a:pPr marL="342900" indent="-34290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Что у вас будет в мансарде?</a:t>
            </a:r>
          </a:p>
          <a:p>
            <a:pPr marL="342900" indent="-34290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Площадь и планировка помещения?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146767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97" y="-6944"/>
            <a:ext cx="1029102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305046" y="645675"/>
            <a:ext cx="9518649" cy="45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500" b="1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4572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ru-RU" dirty="0"/>
              <a:t>Уникальный интерьер</a:t>
            </a:r>
            <a:endParaRPr lang="en-GB" kern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573" y="1102875"/>
            <a:ext cx="1716840" cy="218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8976" y="5078400"/>
            <a:ext cx="5558333" cy="15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6000"/>
              </a:lnSpc>
            </a:pPr>
            <a:r>
              <a:rPr lang="ru-RU" sz="2400" b="1" dirty="0"/>
              <a:t>Задать вопросы:</a:t>
            </a:r>
          </a:p>
          <a:p>
            <a:pPr marL="342900" indent="-34290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Планировка помещения?</a:t>
            </a:r>
          </a:p>
          <a:p>
            <a:pPr marL="342900" indent="-34290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Уже продумывали дизайн комнат?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28239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Достаточно ли света будет в мансарде?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Media Placeholder 11"/>
          <p:cNvPicPr>
            <a:picLocks noGrp="1" noChangeAspect="1"/>
          </p:cNvPicPr>
          <p:nvPr>
            <p:ph type="media" sz="quarter" idx="13"/>
          </p:nvPr>
        </p:nvPicPr>
        <p:blipFill>
          <a:blip r:embed="rId3"/>
          <a:stretch>
            <a:fillRect/>
          </a:stretch>
        </p:blipFill>
        <p:spPr>
          <a:xfrm>
            <a:off x="3886201" y="1378883"/>
            <a:ext cx="5509325" cy="547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1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79" y="0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en-GB" smtClean="0">
                <a:solidFill>
                  <a:srgbClr val="000000"/>
                </a:solidFill>
              </a:rPr>
              <a:pPr/>
              <a:t>5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11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93988" y="6615380"/>
            <a:ext cx="7067550" cy="234000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Title/Department/Archive/Author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17C83B-5FE3-4737-A842-C0492A7A61F7}" type="slidenum">
              <a:rPr lang="en-GB" smtClean="0">
                <a:solidFill>
                  <a:srgbClr val="000000"/>
                </a:solidFill>
              </a:rPr>
              <a:pPr/>
              <a:t>6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44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32246"/>
            <a:ext cx="6840760" cy="684076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en-GB" smtClean="0">
                <a:solidFill>
                  <a:srgbClr val="000000"/>
                </a:solidFill>
              </a:rPr>
              <a:pPr/>
              <a:t>7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03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32246"/>
            <a:ext cx="6825754" cy="68257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en-GB" smtClean="0">
                <a:solidFill>
                  <a:srgbClr val="000000"/>
                </a:solidFill>
              </a:rPr>
              <a:pPr/>
              <a:t>8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45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en-GB" smtClean="0">
                <a:solidFill>
                  <a:srgbClr val="000000"/>
                </a:solidFill>
              </a:rPr>
              <a:pPr/>
              <a:t>9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16632"/>
            <a:ext cx="6768752" cy="676875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391325"/>
      </p:ext>
    </p:extLst>
  </p:cSld>
  <p:clrMapOvr>
    <a:masterClrMapping/>
  </p:clrMapOvr>
</p:sld>
</file>

<file path=ppt/theme/theme1.xml><?xml version="1.0" encoding="utf-8"?>
<a:theme xmlns:a="http://schemas.openxmlformats.org/drawingml/2006/main" name="VELUX 16-9">
  <a:themeElements>
    <a:clrScheme name="VELUX">
      <a:dk1>
        <a:srgbClr val="000000"/>
      </a:dk1>
      <a:lt1>
        <a:srgbClr val="FFFFFF"/>
      </a:lt1>
      <a:dk2>
        <a:srgbClr val="000000"/>
      </a:dk2>
      <a:lt2>
        <a:srgbClr val="737371"/>
      </a:lt2>
      <a:accent1>
        <a:srgbClr val="FF0000"/>
      </a:accent1>
      <a:accent2>
        <a:srgbClr val="A9CAE4"/>
      </a:accent2>
      <a:accent3>
        <a:srgbClr val="E0E0DD"/>
      </a:accent3>
      <a:accent4>
        <a:srgbClr val="000000"/>
      </a:accent4>
      <a:accent5>
        <a:srgbClr val="FFAAAA"/>
      </a:accent5>
      <a:accent6>
        <a:srgbClr val="99B7CF"/>
      </a:accent6>
      <a:hlink>
        <a:srgbClr val="192E4F"/>
      </a:hlink>
      <a:folHlink>
        <a:srgbClr val="456B99"/>
      </a:folHlink>
    </a:clrScheme>
    <a:fontScheme name="Velux">
      <a:majorFont>
        <a:latin typeface="VeluxForOffice"/>
        <a:ea typeface=""/>
        <a:cs typeface=""/>
      </a:majorFont>
      <a:minorFont>
        <a:latin typeface="VeluxFor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C45391BD-FB78-45F6-82CA-EBDD5B45475A}" vid="{AA889177-E9B6-4CC7-95EF-74FCCFD14B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298</Words>
  <Application>Microsoft Office PowerPoint</Application>
  <PresentationFormat>Widescreen</PresentationFormat>
  <Paragraphs>35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VeluxForOffice</vt:lpstr>
      <vt:lpstr>Arial</vt:lpstr>
      <vt:lpstr>Calibri</vt:lpstr>
      <vt:lpstr>VELUX 16-9</vt:lpstr>
      <vt:lpstr>PowerPoint Presentation</vt:lpstr>
      <vt:lpstr>PowerPoint Presentation</vt:lpstr>
      <vt:lpstr>PowerPoint Presentation</vt:lpstr>
      <vt:lpstr>Достаточно ли света будет в мансарде?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2017-02-17T07:31:18Z</dcterms:created>
  <dcterms:modified xsi:type="dcterms:W3CDTF">2017-02-17T07:50:20Z</dcterms:modified>
</cp:coreProperties>
</file>