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35" r:id="rId2"/>
    <p:sldId id="336" r:id="rId3"/>
  </p:sldIdLst>
  <p:sldSz cx="9144000" cy="6858000" type="screen4x3"/>
  <p:notesSz cx="6797675" cy="9926638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8">
          <p15:clr>
            <a:srgbClr val="A4A3A4"/>
          </p15:clr>
        </p15:guide>
        <p15:guide id="2" orient="horz" pos="3634">
          <p15:clr>
            <a:srgbClr val="A4A3A4"/>
          </p15:clr>
        </p15:guide>
        <p15:guide id="3" orient="horz" pos="2251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pos="181">
          <p15:clr>
            <a:srgbClr val="A4A3A4"/>
          </p15:clr>
        </p15:guide>
        <p15:guide id="6" pos="5579">
          <p15:clr>
            <a:srgbClr val="A4A3A4"/>
          </p15:clr>
        </p15:guide>
        <p15:guide id="7" pos="2835">
          <p15:clr>
            <a:srgbClr val="A4A3A4"/>
          </p15:clr>
        </p15:guide>
        <p15:guide id="8" pos="2925">
          <p15:clr>
            <a:srgbClr val="A4A3A4"/>
          </p15:clr>
        </p15:guide>
        <p15:guide id="9" pos="3492">
          <p15:clr>
            <a:srgbClr val="A4A3A4"/>
          </p15:clr>
        </p15:guide>
        <p15:guide id="10" pos="3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53C"/>
    <a:srgbClr val="003C3C"/>
    <a:srgbClr val="C37893"/>
    <a:srgbClr val="344645"/>
    <a:srgbClr val="425857"/>
    <a:srgbClr val="668A8A"/>
    <a:srgbClr val="4D6867"/>
    <a:srgbClr val="DEDEE0"/>
    <a:srgbClr val="B3C4C4"/>
    <a:srgbClr val="9CC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68" autoAdjust="0"/>
  </p:normalViewPr>
  <p:slideViewPr>
    <p:cSldViewPr showGuides="1">
      <p:cViewPr>
        <p:scale>
          <a:sx n="100" d="100"/>
          <a:sy n="100" d="100"/>
        </p:scale>
        <p:origin x="-516" y="-54"/>
      </p:cViewPr>
      <p:guideLst>
        <p:guide orient="horz" pos="958"/>
        <p:guide orient="horz" pos="3634"/>
        <p:guide orient="horz" pos="2251"/>
        <p:guide orient="horz" pos="2341"/>
        <p:guide pos="181"/>
        <p:guide pos="5579"/>
        <p:guide pos="2835"/>
        <p:guide pos="2925"/>
        <p:guide pos="349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012E5-B2F8-49D7-8672-4B975F21C3B2}" type="datetimeFigureOut">
              <a:rPr lang="de-DE" smtClean="0"/>
              <a:t>05.09.2016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5EE1-D67C-4527-AA11-87738E1EB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902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913F9-8E89-42F1-ABAD-3282A7E02564}" type="datetimeFigureOut">
              <a:rPr lang="de-DE" smtClean="0"/>
              <a:t>05.09.2016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778AA-A75E-4E00-9D16-18AFA2080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26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58775" indent="-171450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538163" indent="-171450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725488" indent="-171450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893763" indent="-171450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30175" indent="-130175" algn="ctr">
              <a:lnSpc>
                <a:spcPct val="105000"/>
              </a:lnSpc>
              <a:buFont typeface="Arial" pitchFamily="34" charset="0"/>
              <a:buChar char="•"/>
            </a:pPr>
            <a:endParaRPr lang="de-DE" sz="1700" smtClean="0">
              <a:solidFill>
                <a:schemeClr val="tx1"/>
              </a:solidFill>
            </a:endParaRP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0" y="-2858"/>
            <a:ext cx="9144000" cy="6312178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36380 w 9144000"/>
              <a:gd name="connsiteY2" fmla="*/ 937260 h 6309320"/>
              <a:gd name="connsiteX3" fmla="*/ 9144000 w 9144000"/>
              <a:gd name="connsiteY3" fmla="*/ 6309320 h 6309320"/>
              <a:gd name="connsiteX4" fmla="*/ 0 w 9144000"/>
              <a:gd name="connsiteY4" fmla="*/ 6309320 h 6309320"/>
              <a:gd name="connsiteX5" fmla="*/ 0 w 9144000"/>
              <a:gd name="connsiteY5" fmla="*/ 0 h 6309320"/>
              <a:gd name="connsiteX0" fmla="*/ 0 w 9144000"/>
              <a:gd name="connsiteY0" fmla="*/ 7620 h 6316940"/>
              <a:gd name="connsiteX1" fmla="*/ 6438900 w 9144000"/>
              <a:gd name="connsiteY1" fmla="*/ 0 h 6316940"/>
              <a:gd name="connsiteX2" fmla="*/ 9144000 w 9144000"/>
              <a:gd name="connsiteY2" fmla="*/ 7620 h 6316940"/>
              <a:gd name="connsiteX3" fmla="*/ 9136380 w 9144000"/>
              <a:gd name="connsiteY3" fmla="*/ 944880 h 6316940"/>
              <a:gd name="connsiteX4" fmla="*/ 9144000 w 9144000"/>
              <a:gd name="connsiteY4" fmla="*/ 6316940 h 6316940"/>
              <a:gd name="connsiteX5" fmla="*/ 0 w 9144000"/>
              <a:gd name="connsiteY5" fmla="*/ 6316940 h 6316940"/>
              <a:gd name="connsiteX6" fmla="*/ 0 w 9144000"/>
              <a:gd name="connsiteY6" fmla="*/ 7620 h 6316940"/>
              <a:gd name="connsiteX0" fmla="*/ 0 w 9144000"/>
              <a:gd name="connsiteY0" fmla="*/ 7620 h 6316940"/>
              <a:gd name="connsiteX1" fmla="*/ 6438900 w 9144000"/>
              <a:gd name="connsiteY1" fmla="*/ 0 h 6316940"/>
              <a:gd name="connsiteX2" fmla="*/ 7040880 w 9144000"/>
              <a:gd name="connsiteY2" fmla="*/ 944880 h 6316940"/>
              <a:gd name="connsiteX3" fmla="*/ 9136380 w 9144000"/>
              <a:gd name="connsiteY3" fmla="*/ 944880 h 6316940"/>
              <a:gd name="connsiteX4" fmla="*/ 9144000 w 9144000"/>
              <a:gd name="connsiteY4" fmla="*/ 6316940 h 6316940"/>
              <a:gd name="connsiteX5" fmla="*/ 0 w 9144000"/>
              <a:gd name="connsiteY5" fmla="*/ 6316940 h 6316940"/>
              <a:gd name="connsiteX6" fmla="*/ 0 w 9144000"/>
              <a:gd name="connsiteY6" fmla="*/ 7620 h 6316940"/>
              <a:gd name="connsiteX0" fmla="*/ 0 w 9144000"/>
              <a:gd name="connsiteY0" fmla="*/ 7620 h 6316940"/>
              <a:gd name="connsiteX1" fmla="*/ 6434137 w 9144000"/>
              <a:gd name="connsiteY1" fmla="*/ 0 h 6316940"/>
              <a:gd name="connsiteX2" fmla="*/ 7040880 w 9144000"/>
              <a:gd name="connsiteY2" fmla="*/ 944880 h 6316940"/>
              <a:gd name="connsiteX3" fmla="*/ 9136380 w 9144000"/>
              <a:gd name="connsiteY3" fmla="*/ 944880 h 6316940"/>
              <a:gd name="connsiteX4" fmla="*/ 9144000 w 9144000"/>
              <a:gd name="connsiteY4" fmla="*/ 6316940 h 6316940"/>
              <a:gd name="connsiteX5" fmla="*/ 0 w 9144000"/>
              <a:gd name="connsiteY5" fmla="*/ 6316940 h 6316940"/>
              <a:gd name="connsiteX6" fmla="*/ 0 w 9144000"/>
              <a:gd name="connsiteY6" fmla="*/ 7620 h 6316940"/>
              <a:gd name="connsiteX0" fmla="*/ 0 w 9144000"/>
              <a:gd name="connsiteY0" fmla="*/ 2858 h 6312178"/>
              <a:gd name="connsiteX1" fmla="*/ 6438900 w 9144000"/>
              <a:gd name="connsiteY1" fmla="*/ 0 h 6312178"/>
              <a:gd name="connsiteX2" fmla="*/ 7040880 w 9144000"/>
              <a:gd name="connsiteY2" fmla="*/ 940118 h 6312178"/>
              <a:gd name="connsiteX3" fmla="*/ 9136380 w 9144000"/>
              <a:gd name="connsiteY3" fmla="*/ 940118 h 6312178"/>
              <a:gd name="connsiteX4" fmla="*/ 9144000 w 9144000"/>
              <a:gd name="connsiteY4" fmla="*/ 6312178 h 6312178"/>
              <a:gd name="connsiteX5" fmla="*/ 0 w 9144000"/>
              <a:gd name="connsiteY5" fmla="*/ 6312178 h 6312178"/>
              <a:gd name="connsiteX6" fmla="*/ 0 w 9144000"/>
              <a:gd name="connsiteY6" fmla="*/ 2858 h 6312178"/>
              <a:gd name="connsiteX0" fmla="*/ 0 w 9144000"/>
              <a:gd name="connsiteY0" fmla="*/ 2858 h 6312178"/>
              <a:gd name="connsiteX1" fmla="*/ 6438900 w 9144000"/>
              <a:gd name="connsiteY1" fmla="*/ 0 h 6312178"/>
              <a:gd name="connsiteX2" fmla="*/ 7002780 w 9144000"/>
              <a:gd name="connsiteY2" fmla="*/ 940118 h 6312178"/>
              <a:gd name="connsiteX3" fmla="*/ 9136380 w 9144000"/>
              <a:gd name="connsiteY3" fmla="*/ 940118 h 6312178"/>
              <a:gd name="connsiteX4" fmla="*/ 9144000 w 9144000"/>
              <a:gd name="connsiteY4" fmla="*/ 6312178 h 6312178"/>
              <a:gd name="connsiteX5" fmla="*/ 0 w 9144000"/>
              <a:gd name="connsiteY5" fmla="*/ 6312178 h 6312178"/>
              <a:gd name="connsiteX6" fmla="*/ 0 w 9144000"/>
              <a:gd name="connsiteY6" fmla="*/ 2858 h 63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312178">
                <a:moveTo>
                  <a:pt x="0" y="2858"/>
                </a:moveTo>
                <a:lnTo>
                  <a:pt x="6438900" y="0"/>
                </a:lnTo>
                <a:lnTo>
                  <a:pt x="7002780" y="940118"/>
                </a:lnTo>
                <a:lnTo>
                  <a:pt x="9136380" y="940118"/>
                </a:lnTo>
                <a:lnTo>
                  <a:pt x="9144000" y="6312178"/>
                </a:lnTo>
                <a:lnTo>
                  <a:pt x="0" y="6312178"/>
                </a:lnTo>
                <a:lnTo>
                  <a:pt x="0" y="2858"/>
                </a:lnTo>
                <a:close/>
              </a:path>
            </a:pathLst>
          </a:custGeom>
          <a:solidFill>
            <a:srgbClr val="DEDEE0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-507" y="3716338"/>
            <a:ext cx="5595938" cy="2592983"/>
          </a:xfrm>
          <a:custGeom>
            <a:avLst/>
            <a:gdLst>
              <a:gd name="connsiteX0" fmla="*/ 0 w 7128284"/>
              <a:gd name="connsiteY0" fmla="*/ 0 h 3403600"/>
              <a:gd name="connsiteX1" fmla="*/ 7128284 w 7128284"/>
              <a:gd name="connsiteY1" fmla="*/ 0 h 3403600"/>
              <a:gd name="connsiteX2" fmla="*/ 7128284 w 7128284"/>
              <a:gd name="connsiteY2" fmla="*/ 3403600 h 3403600"/>
              <a:gd name="connsiteX3" fmla="*/ 0 w 7128284"/>
              <a:gd name="connsiteY3" fmla="*/ 3403600 h 3403600"/>
              <a:gd name="connsiteX4" fmla="*/ 0 w 7128284"/>
              <a:gd name="connsiteY4" fmla="*/ 0 h 3403600"/>
              <a:gd name="connsiteX0" fmla="*/ 0 w 7128284"/>
              <a:gd name="connsiteY0" fmla="*/ 15240 h 3418840"/>
              <a:gd name="connsiteX1" fmla="*/ 5147084 w 7128284"/>
              <a:gd name="connsiteY1" fmla="*/ 0 h 3418840"/>
              <a:gd name="connsiteX2" fmla="*/ 7128284 w 7128284"/>
              <a:gd name="connsiteY2" fmla="*/ 3418840 h 3418840"/>
              <a:gd name="connsiteX3" fmla="*/ 0 w 7128284"/>
              <a:gd name="connsiteY3" fmla="*/ 3418840 h 3418840"/>
              <a:gd name="connsiteX4" fmla="*/ 0 w 7128284"/>
              <a:gd name="connsiteY4" fmla="*/ 15240 h 3418840"/>
              <a:gd name="connsiteX0" fmla="*/ 0 w 7128284"/>
              <a:gd name="connsiteY0" fmla="*/ 0 h 3403600"/>
              <a:gd name="connsiteX1" fmla="*/ 5147084 w 7128284"/>
              <a:gd name="connsiteY1" fmla="*/ 0 h 3403600"/>
              <a:gd name="connsiteX2" fmla="*/ 7128284 w 7128284"/>
              <a:gd name="connsiteY2" fmla="*/ 3403600 h 3403600"/>
              <a:gd name="connsiteX3" fmla="*/ 0 w 7128284"/>
              <a:gd name="connsiteY3" fmla="*/ 3403600 h 3403600"/>
              <a:gd name="connsiteX4" fmla="*/ 0 w 7128284"/>
              <a:gd name="connsiteY4" fmla="*/ 0 h 3403600"/>
              <a:gd name="connsiteX0" fmla="*/ 0 w 7386009"/>
              <a:gd name="connsiteY0" fmla="*/ 0 h 3403600"/>
              <a:gd name="connsiteX1" fmla="*/ 5147084 w 7386009"/>
              <a:gd name="connsiteY1" fmla="*/ 0 h 3403600"/>
              <a:gd name="connsiteX2" fmla="*/ 7386009 w 7386009"/>
              <a:gd name="connsiteY2" fmla="*/ 3403600 h 3403600"/>
              <a:gd name="connsiteX3" fmla="*/ 0 w 7386009"/>
              <a:gd name="connsiteY3" fmla="*/ 3403600 h 3403600"/>
              <a:gd name="connsiteX4" fmla="*/ 0 w 7386009"/>
              <a:gd name="connsiteY4" fmla="*/ 0 h 3403600"/>
              <a:gd name="connsiteX0" fmla="*/ 0 w 7386009"/>
              <a:gd name="connsiteY0" fmla="*/ 0 h 3403600"/>
              <a:gd name="connsiteX1" fmla="*/ 5147084 w 7386009"/>
              <a:gd name="connsiteY1" fmla="*/ 0 h 3403600"/>
              <a:gd name="connsiteX2" fmla="*/ 7386009 w 7386009"/>
              <a:gd name="connsiteY2" fmla="*/ 3403600 h 3403600"/>
              <a:gd name="connsiteX3" fmla="*/ 0 w 7386009"/>
              <a:gd name="connsiteY3" fmla="*/ 3403600 h 3403600"/>
              <a:gd name="connsiteX4" fmla="*/ 0 w 7386009"/>
              <a:gd name="connsiteY4" fmla="*/ 0 h 3403600"/>
              <a:gd name="connsiteX0" fmla="*/ 0 w 7386009"/>
              <a:gd name="connsiteY0" fmla="*/ 0 h 3403600"/>
              <a:gd name="connsiteX1" fmla="*/ 5423666 w 7386009"/>
              <a:gd name="connsiteY1" fmla="*/ 0 h 3403600"/>
              <a:gd name="connsiteX2" fmla="*/ 7386009 w 7386009"/>
              <a:gd name="connsiteY2" fmla="*/ 3403600 h 3403600"/>
              <a:gd name="connsiteX3" fmla="*/ 0 w 7386009"/>
              <a:gd name="connsiteY3" fmla="*/ 3403600 h 3403600"/>
              <a:gd name="connsiteX4" fmla="*/ 0 w 7386009"/>
              <a:gd name="connsiteY4" fmla="*/ 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6009" h="3403600">
                <a:moveTo>
                  <a:pt x="0" y="0"/>
                </a:moveTo>
                <a:lnTo>
                  <a:pt x="5423666" y="0"/>
                </a:lnTo>
                <a:lnTo>
                  <a:pt x="7386009" y="3403600"/>
                </a:lnTo>
                <a:lnTo>
                  <a:pt x="0" y="3403600"/>
                </a:lnTo>
                <a:lnTo>
                  <a:pt x="0" y="0"/>
                </a:lnTo>
                <a:close/>
              </a:path>
            </a:pathLst>
          </a:custGeom>
          <a:solidFill>
            <a:srgbClr val="00322D">
              <a:alpha val="90000"/>
            </a:srgbClr>
          </a:solidFill>
        </p:spPr>
        <p:txBody>
          <a:bodyPr anchor="b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de-DE" smtClean="0"/>
              <a:t> </a:t>
            </a:r>
          </a:p>
          <a:p>
            <a:pPr lvl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274638" y="4050593"/>
            <a:ext cx="4788718" cy="1142603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2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87337" y="5265204"/>
            <a:ext cx="4788719" cy="503772"/>
          </a:xfrm>
        </p:spPr>
        <p:txBody>
          <a:bodyPr anchor="b" anchorCtr="0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56" y="146286"/>
            <a:ext cx="1940572" cy="644572"/>
          </a:xfrm>
          <a:prstGeom prst="rect">
            <a:avLst/>
          </a:prstGeom>
        </p:spPr>
      </p:pic>
      <p:sp>
        <p:nvSpPr>
          <p:cNvPr id="11" name="Rechteck 15"/>
          <p:cNvSpPr/>
          <p:nvPr userDrawn="1"/>
        </p:nvSpPr>
        <p:spPr>
          <a:xfrm>
            <a:off x="0" y="6309320"/>
            <a:ext cx="4896036" cy="548680"/>
          </a:xfrm>
          <a:custGeom>
            <a:avLst/>
            <a:gdLst>
              <a:gd name="connsiteX0" fmla="*/ 0 w 4896036"/>
              <a:gd name="connsiteY0" fmla="*/ 0 h 548680"/>
              <a:gd name="connsiteX1" fmla="*/ 489603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  <a:gd name="connsiteX0" fmla="*/ 0 w 4896036"/>
              <a:gd name="connsiteY0" fmla="*/ 0 h 548680"/>
              <a:gd name="connsiteX1" fmla="*/ 443883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  <a:gd name="connsiteX0" fmla="*/ 0 w 4896036"/>
              <a:gd name="connsiteY0" fmla="*/ 0 h 548680"/>
              <a:gd name="connsiteX1" fmla="*/ 457218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036" h="548680">
                <a:moveTo>
                  <a:pt x="0" y="0"/>
                </a:moveTo>
                <a:lnTo>
                  <a:pt x="4572186" y="0"/>
                </a:lnTo>
                <a:lnTo>
                  <a:pt x="4896036" y="548680"/>
                </a:lnTo>
                <a:lnTo>
                  <a:pt x="0" y="548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50800" dist="25400" dir="183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30175" indent="-130175" algn="ctr">
              <a:lnSpc>
                <a:spcPct val="105000"/>
              </a:lnSpc>
              <a:buFont typeface="Arial" pitchFamily="34" charset="0"/>
              <a:buChar char="•"/>
            </a:pPr>
            <a:endParaRPr lang="de-DE" sz="1700" smtClean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1919" b="-7100"/>
          <a:stretch/>
        </p:blipFill>
        <p:spPr bwMode="auto">
          <a:xfrm>
            <a:off x="437778" y="6406563"/>
            <a:ext cx="351021" cy="31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r="70240" b="-7101"/>
          <a:stretch/>
        </p:blipFill>
        <p:spPr bwMode="auto">
          <a:xfrm>
            <a:off x="2294695" y="6438782"/>
            <a:ext cx="438150" cy="31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0" r="37126"/>
          <a:stretch/>
        </p:blipFill>
        <p:spPr bwMode="auto">
          <a:xfrm>
            <a:off x="3348029" y="6429240"/>
            <a:ext cx="352425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0"/>
          <a:stretch/>
        </p:blipFill>
        <p:spPr bwMode="auto">
          <a:xfrm>
            <a:off x="4219574" y="6425758"/>
            <a:ext cx="336183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39" y="6376496"/>
            <a:ext cx="388654" cy="3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7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Ipsum Lorum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7338" y="612000"/>
            <a:ext cx="5904841" cy="32385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smtClean="0"/>
              <a:t>Untertitel</a:t>
            </a:r>
          </a:p>
          <a:p>
            <a:pPr lvl="0">
              <a:lnSpc>
                <a:spcPct val="95000"/>
              </a:lnSpc>
              <a:spcBef>
                <a:spcPct val="0"/>
              </a:spcBef>
              <a:buNone/>
            </a:pPr>
            <a:endParaRPr lang="de-DE" smtClean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287338" y="1520826"/>
            <a:ext cx="4213225" cy="424815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4"/>
          </p:nvPr>
        </p:nvSpPr>
        <p:spPr bwMode="gray">
          <a:xfrm>
            <a:off x="4643438" y="1520826"/>
            <a:ext cx="4213225" cy="424815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805FE0-C3E9-4758-BAF0-EF545F37A86C}" type="datetime1">
              <a:rPr lang="de-DE" smtClean="0"/>
              <a:t>05.09.2016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23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Ipsum Lorum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7339" y="612000"/>
            <a:ext cx="5904842" cy="32385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smtClean="0"/>
              <a:t>Untertitel</a:t>
            </a:r>
          </a:p>
          <a:p>
            <a:pPr lvl="0">
              <a:lnSpc>
                <a:spcPct val="95000"/>
              </a:lnSpc>
              <a:spcBef>
                <a:spcPct val="0"/>
              </a:spcBef>
              <a:buNone/>
            </a:pPr>
            <a:endParaRPr lang="de-DE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E62F1B4-C12E-45E6-BA39-03C05BAA6FB9}" type="datetime1">
              <a:rPr lang="de-DE" smtClean="0"/>
              <a:t>05.09.2016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0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Ipsum Lorum</a:t>
            </a:r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F9BACC-A9AC-4518-8862-ECE2D1F0B6A6}" type="datetime1">
              <a:rPr lang="de-DE" smtClean="0"/>
              <a:t>05.09.2016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10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80175"/>
            <a:ext cx="9144000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ООО «Капарол»                                                                                                             </a:t>
            </a:r>
            <a:fld id="{86E876D8-4778-4682-9058-0555ED312F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013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ku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Ipshhjjkkum Lorum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7338" y="612000"/>
            <a:ext cx="5904000" cy="32400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smtClean="0"/>
              <a:t>Untertitel</a:t>
            </a:r>
          </a:p>
          <a:p>
            <a:pPr lvl="0">
              <a:lnSpc>
                <a:spcPct val="95000"/>
              </a:lnSpc>
              <a:spcBef>
                <a:spcPct val="0"/>
              </a:spcBef>
              <a:buNone/>
            </a:pPr>
            <a:endParaRPr lang="de-DE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1474562"/>
            <a:ext cx="5113337" cy="4294413"/>
          </a:xfrm>
        </p:spPr>
        <p:txBody>
          <a:bodyPr/>
          <a:lstStyle>
            <a:lvl1pPr marL="0" indent="0">
              <a:buFont typeface="+mj-lt"/>
              <a:buNone/>
              <a:tabLst>
                <a:tab pos="5113338" algn="r"/>
              </a:tabLst>
              <a:defRPr/>
            </a:lvl1pPr>
            <a:lvl2pPr marL="130175" indent="-130175">
              <a:buFont typeface="Arial" pitchFamily="34" charset="0"/>
              <a:buChar char="•"/>
              <a:tabLst>
                <a:tab pos="5113338" algn="r"/>
              </a:tabLst>
              <a:defRPr/>
            </a:lvl2pPr>
            <a:lvl3pPr marL="266700" indent="-130175">
              <a:tabLst>
                <a:tab pos="5113338" algn="r"/>
              </a:tabLst>
              <a:defRPr/>
            </a:lvl3pPr>
            <a:lvl4pPr marL="403225" indent="-144463">
              <a:tabLst>
                <a:tab pos="5113338" algn="r"/>
              </a:tabLst>
              <a:defRPr/>
            </a:lvl4pPr>
            <a:lvl5pPr marL="525463" indent="-122238">
              <a:tabLst>
                <a:tab pos="5113338" algn="r"/>
              </a:tabLs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5AC9DC-5B84-4F0E-B57E-BE385868515A}" type="datetime1">
              <a:rPr lang="de-DE" smtClean="0"/>
              <a:t>05.09.2016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5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la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Ipsum Lorum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7338" y="612000"/>
            <a:ext cx="5904000" cy="32385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smtClean="0"/>
              <a:t>Untertitel</a:t>
            </a:r>
          </a:p>
          <a:p>
            <a:pPr lvl="0">
              <a:lnSpc>
                <a:spcPct val="95000"/>
              </a:lnSpc>
              <a:spcBef>
                <a:spcPct val="0"/>
              </a:spcBef>
              <a:buNone/>
            </a:pPr>
            <a:endParaRPr lang="de-DE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 bwMode="gray">
          <a:xfrm>
            <a:off x="287338" y="1474562"/>
            <a:ext cx="5113337" cy="4294413"/>
          </a:xfrm>
        </p:spPr>
        <p:txBody>
          <a:bodyPr/>
          <a:lstStyle>
            <a:lvl1pPr marL="266700" indent="-266700">
              <a:buFont typeface="+mj-lt"/>
              <a:buAutoNum type="arabicPeriod"/>
              <a:tabLst>
                <a:tab pos="5113338" algn="r"/>
              </a:tabLst>
              <a:defRPr/>
            </a:lvl1pPr>
            <a:lvl2pPr marL="266700" indent="0">
              <a:buNone/>
              <a:tabLst>
                <a:tab pos="5113338" algn="r"/>
              </a:tabLst>
              <a:defRPr/>
            </a:lvl2pPr>
            <a:lvl3pPr>
              <a:tabLst>
                <a:tab pos="5113338" algn="r"/>
              </a:tabLst>
              <a:defRPr/>
            </a:lvl3pPr>
            <a:lvl4pPr>
              <a:tabLst>
                <a:tab pos="5113338" algn="r"/>
              </a:tabLst>
              <a:defRPr/>
            </a:lvl4pPr>
            <a:lvl5pPr>
              <a:tabLst>
                <a:tab pos="5113338" algn="r"/>
              </a:tabLs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A08EF7-B33F-4A09-9EF9-231B78C983DD}" type="datetime1">
              <a:rPr lang="de-DE" smtClean="0"/>
              <a:t>05.09.2016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57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274637" y="2901639"/>
            <a:ext cx="8582025" cy="2867335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2000"/>
              </a:lnSpc>
              <a:defRPr sz="2600">
                <a:solidFill>
                  <a:schemeClr val="accent5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Ipsum Lorum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C83581-3DB1-4DE5-92F1-E2B3A40AB603}" type="datetime1">
              <a:rPr lang="de-DE" smtClean="0"/>
              <a:t>05.09.2016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09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Ipsum Lorum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7339" y="612000"/>
            <a:ext cx="5904842" cy="32385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smtClean="0"/>
              <a:t>Untertitel</a:t>
            </a:r>
          </a:p>
          <a:p>
            <a:pPr lvl="0">
              <a:lnSpc>
                <a:spcPct val="95000"/>
              </a:lnSpc>
              <a:spcBef>
                <a:spcPct val="0"/>
              </a:spcBef>
              <a:buNone/>
            </a:pP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16FD30-19CC-4301-BF66-85DCEE0B2123}" type="datetime1">
              <a:rPr lang="de-DE" smtClean="0"/>
              <a:t>05.09.2016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72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schm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287338" y="1474562"/>
            <a:ext cx="5113338" cy="429441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Ipsum Lorum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7339" y="612000"/>
            <a:ext cx="5904842" cy="32385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smtClean="0"/>
              <a:t>Untertitel</a:t>
            </a:r>
          </a:p>
          <a:p>
            <a:pPr lvl="0">
              <a:lnSpc>
                <a:spcPct val="95000"/>
              </a:lnSpc>
              <a:spcBef>
                <a:spcPct val="0"/>
              </a:spcBef>
              <a:buNone/>
            </a:pP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CF682DC-A85E-4603-8B56-D741D9F8DCD7}" type="datetime1">
              <a:rPr lang="de-DE" smtClean="0"/>
              <a:t>05.09.2016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15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287338" y="1474562"/>
            <a:ext cx="5113338" cy="429441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Ipsum Lorum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7339" y="612000"/>
            <a:ext cx="5904842" cy="32385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smtClean="0"/>
              <a:t>Untertitel</a:t>
            </a:r>
          </a:p>
          <a:p>
            <a:pPr lvl="0">
              <a:lnSpc>
                <a:spcPct val="95000"/>
              </a:lnSpc>
              <a:spcBef>
                <a:spcPct val="0"/>
              </a:spcBef>
              <a:buNone/>
            </a:pPr>
            <a:endParaRPr lang="de-DE" smtClean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543550" y="1520826"/>
            <a:ext cx="3313113" cy="424815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CCA571-F30E-4F48-9F69-9E0327E7CA9F}" type="datetime1">
              <a:rPr lang="de-DE" smtClean="0"/>
              <a:t>05.09.2016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6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287338" y="1474562"/>
            <a:ext cx="5113338" cy="429441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Ipsum Lorum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7339" y="612000"/>
            <a:ext cx="5904842" cy="32385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smtClean="0"/>
              <a:t>Untertitel</a:t>
            </a:r>
          </a:p>
          <a:p>
            <a:pPr lvl="0">
              <a:lnSpc>
                <a:spcPct val="95000"/>
              </a:lnSpc>
              <a:spcBef>
                <a:spcPct val="0"/>
              </a:spcBef>
              <a:buNone/>
            </a:pPr>
            <a:endParaRPr lang="de-DE" smtClean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5543550" y="1520826"/>
            <a:ext cx="3313113" cy="2052638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/>
          </p:nvPr>
        </p:nvSpPr>
        <p:spPr bwMode="gray">
          <a:xfrm>
            <a:off x="5543550" y="3716338"/>
            <a:ext cx="3313113" cy="2052637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A9B0EF-B59D-4E4A-908F-6D519FBAF62E}" type="datetime1">
              <a:rPr lang="de-DE" smtClean="0"/>
              <a:t>05.09.2016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23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Ipsum Lorum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87339" y="612000"/>
            <a:ext cx="5904842" cy="323850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de-DE" sz="17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5000"/>
              </a:lnSpc>
              <a:spcBef>
                <a:spcPct val="0"/>
              </a:spcBef>
            </a:pPr>
            <a:r>
              <a:rPr lang="de-DE" smtClean="0"/>
              <a:t>Untertitel</a:t>
            </a:r>
          </a:p>
          <a:p>
            <a:pPr lvl="0">
              <a:lnSpc>
                <a:spcPct val="95000"/>
              </a:lnSpc>
              <a:spcBef>
                <a:spcPct val="0"/>
              </a:spcBef>
              <a:buNone/>
            </a:pPr>
            <a:endParaRPr lang="de-DE" smtClean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 bwMode="gray">
          <a:xfrm>
            <a:off x="287338" y="1520826"/>
            <a:ext cx="8569325" cy="4248150"/>
          </a:xfrm>
          <a:solidFill>
            <a:schemeClr val="bg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0DF657-A93B-43D3-BC84-09185DFB414E}" type="datetime1">
              <a:rPr lang="de-DE" smtClean="0"/>
              <a:t>05.09.2016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33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6309320"/>
            <a:ext cx="4896036" cy="548680"/>
          </a:xfrm>
          <a:custGeom>
            <a:avLst/>
            <a:gdLst>
              <a:gd name="connsiteX0" fmla="*/ 0 w 4896036"/>
              <a:gd name="connsiteY0" fmla="*/ 0 h 548680"/>
              <a:gd name="connsiteX1" fmla="*/ 489603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  <a:gd name="connsiteX0" fmla="*/ 0 w 4896036"/>
              <a:gd name="connsiteY0" fmla="*/ 0 h 548680"/>
              <a:gd name="connsiteX1" fmla="*/ 443883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  <a:gd name="connsiteX0" fmla="*/ 0 w 4896036"/>
              <a:gd name="connsiteY0" fmla="*/ 0 h 548680"/>
              <a:gd name="connsiteX1" fmla="*/ 4572186 w 4896036"/>
              <a:gd name="connsiteY1" fmla="*/ 0 h 548680"/>
              <a:gd name="connsiteX2" fmla="*/ 4896036 w 4896036"/>
              <a:gd name="connsiteY2" fmla="*/ 548680 h 548680"/>
              <a:gd name="connsiteX3" fmla="*/ 0 w 4896036"/>
              <a:gd name="connsiteY3" fmla="*/ 548680 h 548680"/>
              <a:gd name="connsiteX4" fmla="*/ 0 w 4896036"/>
              <a:gd name="connsiteY4" fmla="*/ 0 h 5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6036" h="548680">
                <a:moveTo>
                  <a:pt x="0" y="0"/>
                </a:moveTo>
                <a:lnTo>
                  <a:pt x="4572186" y="0"/>
                </a:lnTo>
                <a:lnTo>
                  <a:pt x="4896036" y="548680"/>
                </a:lnTo>
                <a:lnTo>
                  <a:pt x="0" y="548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50800" dist="25400" dir="18300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30175" indent="-130175" algn="ctr">
              <a:lnSpc>
                <a:spcPct val="105000"/>
              </a:lnSpc>
              <a:buFont typeface="Arial" pitchFamily="34" charset="0"/>
              <a:buChar char="•"/>
            </a:pPr>
            <a:endParaRPr lang="de-DE" sz="1700" smtClean="0">
              <a:solidFill>
                <a:schemeClr val="tx1"/>
              </a:solidFill>
            </a:endParaRPr>
          </a:p>
        </p:txBody>
      </p:sp>
      <p:pic>
        <p:nvPicPr>
          <p:cNvPr id="11" name="Bild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56" y="146286"/>
            <a:ext cx="1940572" cy="64457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7336" y="289878"/>
            <a:ext cx="5904843" cy="3100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7337" y="1474562"/>
            <a:ext cx="8569325" cy="42944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904148" y="6129300"/>
            <a:ext cx="2196244" cy="53371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Ipsum Lorum</a:t>
            </a:r>
            <a:endParaRPr lang="de-DE"/>
          </a:p>
        </p:txBody>
      </p:sp>
      <p:cxnSp>
        <p:nvCxnSpPr>
          <p:cNvPr id="6" name="Gerade Verbindung 5"/>
          <p:cNvCxnSpPr/>
          <p:nvPr/>
        </p:nvCxnSpPr>
        <p:spPr>
          <a:xfrm>
            <a:off x="287338" y="944724"/>
            <a:ext cx="85693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5148064" y="6129301"/>
            <a:ext cx="720080" cy="53371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C49F2B2-80CA-4C9D-A1A7-F0E227C4C286}" type="datetime1">
              <a:rPr lang="de-DE" smtClean="0"/>
              <a:t>05.09.2016</a:t>
            </a:fld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208403" y="6129300"/>
            <a:ext cx="648259" cy="5337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indent="0" algn="r">
              <a:lnSpc>
                <a:spcPct val="100000"/>
              </a:lnSpc>
              <a:buFont typeface="Arial" pitchFamily="34" charset="0"/>
              <a:buNone/>
            </a:pPr>
            <a:r>
              <a:rPr lang="de-DE" sz="1000" smtClean="0">
                <a:solidFill>
                  <a:schemeClr val="tx1"/>
                </a:solidFill>
              </a:rPr>
              <a:t>Seite </a:t>
            </a:r>
            <a:fld id="{59ED12D8-9EB2-4F43-8CA9-44353D182D72}" type="slidenum">
              <a:rPr lang="de-DE" sz="1000" smtClean="0">
                <a:solidFill>
                  <a:schemeClr val="tx1"/>
                </a:solidFill>
              </a:rPr>
              <a:t>‹#›</a:t>
            </a:fld>
            <a:endParaRPr lang="de-DE" sz="1000" smtClean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1919" b="-7100"/>
          <a:stretch/>
        </p:blipFill>
        <p:spPr bwMode="auto">
          <a:xfrm>
            <a:off x="437778" y="6406563"/>
            <a:ext cx="351021" cy="31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r="70240" b="-7101"/>
          <a:stretch/>
        </p:blipFill>
        <p:spPr bwMode="auto">
          <a:xfrm>
            <a:off x="2294695" y="6438782"/>
            <a:ext cx="438150" cy="31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0" r="37126"/>
          <a:stretch/>
        </p:blipFill>
        <p:spPr bwMode="auto">
          <a:xfrm>
            <a:off x="3348029" y="6429240"/>
            <a:ext cx="352425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0"/>
          <a:stretch/>
        </p:blipFill>
        <p:spPr bwMode="auto">
          <a:xfrm>
            <a:off x="4219574" y="6425758"/>
            <a:ext cx="336183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39" y="6376496"/>
            <a:ext cx="388654" cy="3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0" r:id="rId3"/>
    <p:sldLayoutId id="2147483664" r:id="rId4"/>
    <p:sldLayoutId id="2147483650" r:id="rId5"/>
    <p:sldLayoutId id="2147483666" r:id="rId6"/>
    <p:sldLayoutId id="2147483656" r:id="rId7"/>
    <p:sldLayoutId id="2147483657" r:id="rId8"/>
    <p:sldLayoutId id="2147483658" r:id="rId9"/>
    <p:sldLayoutId id="2147483659" r:id="rId10"/>
    <p:sldLayoutId id="2147483654" r:id="rId11"/>
    <p:sldLayoutId id="2147483655" r:id="rId12"/>
    <p:sldLayoutId id="2147483667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1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22238" indent="-122238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1301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396875" indent="-1301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144463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663575" indent="-122238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410" y="4653170"/>
            <a:ext cx="8569190" cy="1080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30175" indent="-130175" algn="ctr">
              <a:lnSpc>
                <a:spcPct val="105000"/>
              </a:lnSpc>
              <a:buFont typeface="Arial" pitchFamily="34" charset="0"/>
              <a:buChar char="•"/>
            </a:pPr>
            <a:endParaRPr lang="ru-RU" sz="170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X:\Сотрудники\Smirnov-SI\Мешки\3D Bags_Edit2\3D ArmaReno 700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65" y="1818214"/>
            <a:ext cx="1922975" cy="3555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584" y="199759"/>
            <a:ext cx="3553336" cy="42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dirty="0" err="1"/>
              <a:t>Capatect</a:t>
            </a:r>
            <a:r>
              <a:rPr lang="en-US" sz="2200" dirty="0"/>
              <a:t> </a:t>
            </a:r>
            <a:r>
              <a:rPr lang="en-US" sz="2200" dirty="0" err="1" smtClean="0"/>
              <a:t>ArmaReno</a:t>
            </a:r>
            <a:r>
              <a:rPr lang="en-US" sz="2200" dirty="0" smtClean="0"/>
              <a:t> 700</a:t>
            </a:r>
            <a:endParaRPr lang="ru-RU" sz="2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67430" y="548600"/>
            <a:ext cx="4032560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dirty="0" smtClean="0">
                <a:solidFill>
                  <a:srgbClr val="5AA53C"/>
                </a:solidFill>
              </a:rPr>
              <a:t>Конкурентные преимущества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409" y="1052670"/>
            <a:ext cx="621415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600" dirty="0" smtClean="0"/>
              <a:t>Универсальный продукт «</a:t>
            </a:r>
            <a:r>
              <a:rPr lang="en-US" sz="1600" dirty="0" smtClean="0"/>
              <a:t>all</a:t>
            </a:r>
            <a:r>
              <a:rPr lang="ru-RU" sz="1600" dirty="0" smtClean="0"/>
              <a:t>-</a:t>
            </a:r>
            <a:r>
              <a:rPr lang="en-US" sz="1600" dirty="0" smtClean="0"/>
              <a:t>round</a:t>
            </a:r>
            <a:r>
              <a:rPr lang="ru-RU" sz="1600" dirty="0" smtClean="0"/>
              <a:t>»: ремонт, приклеивание, нанесение армирующего слоя, финишная </a:t>
            </a:r>
            <a:r>
              <a:rPr lang="ru-RU" sz="1600" dirty="0" smtClean="0"/>
              <a:t>отделка в СФТК 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600" dirty="0" smtClean="0"/>
              <a:t>Декоративная отделка </a:t>
            </a:r>
            <a:r>
              <a:rPr lang="ru-RU" sz="1600" dirty="0" smtClean="0"/>
              <a:t>интерьера (техника «Травертин»)</a:t>
            </a:r>
            <a:endParaRPr lang="ru-RU" sz="16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600" dirty="0" smtClean="0"/>
              <a:t>Белый цвет, возможность тонировками </a:t>
            </a:r>
            <a:r>
              <a:rPr lang="ru-RU" sz="1600" dirty="0" err="1" smtClean="0"/>
              <a:t>лазурями</a:t>
            </a:r>
            <a:endParaRPr lang="ru-RU" sz="16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600" dirty="0" smtClean="0"/>
              <a:t>Высокая степень </a:t>
            </a:r>
            <a:r>
              <a:rPr lang="ru-RU" sz="1600" dirty="0" err="1" smtClean="0"/>
              <a:t>гидрофобизации</a:t>
            </a:r>
            <a:r>
              <a:rPr lang="ru-RU" sz="1600" dirty="0" smtClean="0"/>
              <a:t> (самый низкий класс </a:t>
            </a:r>
            <a:r>
              <a:rPr lang="ru-RU" sz="1600" dirty="0" err="1" smtClean="0"/>
              <a:t>водопоглощения</a:t>
            </a:r>
            <a:r>
              <a:rPr lang="ru-RU" sz="1600" dirty="0" smtClean="0"/>
              <a:t> </a:t>
            </a:r>
            <a:r>
              <a:rPr lang="en-US" sz="1600" dirty="0" smtClean="0"/>
              <a:t>W3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600" dirty="0"/>
              <a:t>Возможность </a:t>
            </a:r>
            <a:r>
              <a:rPr lang="ru-RU" sz="1600" dirty="0" err="1"/>
              <a:t>фильцевания</a:t>
            </a:r>
            <a:r>
              <a:rPr lang="ru-RU" sz="1600" dirty="0"/>
              <a:t> (доп. выравнивания) </a:t>
            </a:r>
            <a:r>
              <a:rPr lang="ru-RU" sz="1600" dirty="0" smtClean="0"/>
              <a:t>поверхности</a:t>
            </a:r>
            <a:endParaRPr lang="ru-RU" sz="1600" dirty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600" dirty="0" smtClean="0"/>
              <a:t>Формирование локальных участков армирующего слоя под окраску</a:t>
            </a:r>
            <a:r>
              <a:rPr lang="en-US" sz="1600" dirty="0" smtClean="0"/>
              <a:t> </a:t>
            </a:r>
            <a:r>
              <a:rPr lang="ru-RU" sz="1600" dirty="0" smtClean="0"/>
              <a:t>в системе теплоизоляции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600" dirty="0" smtClean="0"/>
              <a:t>Хорошая адгезия к слабо впитывающим основаниям: гладкий бетон, </a:t>
            </a:r>
            <a:r>
              <a:rPr lang="ru-RU" sz="1600" dirty="0" err="1" smtClean="0"/>
              <a:t>пенополистирол</a:t>
            </a:r>
            <a:r>
              <a:rPr lang="en-US" sz="1600" dirty="0" smtClean="0"/>
              <a:t>,</a:t>
            </a:r>
            <a:r>
              <a:rPr lang="ru-RU" sz="1600" dirty="0" smtClean="0"/>
              <a:t> старая штукатурка</a:t>
            </a:r>
            <a:endParaRPr lang="en-US" sz="1600" dirty="0" smtClean="0"/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600" dirty="0" smtClean="0"/>
              <a:t>Длительное открытое время раствора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600" dirty="0" smtClean="0"/>
              <a:t>Удобство и технологичность в нанесении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6351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410" y="4653170"/>
            <a:ext cx="8569190" cy="1080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30175" indent="-130175" algn="ctr">
              <a:lnSpc>
                <a:spcPct val="105000"/>
              </a:lnSpc>
              <a:buFont typeface="Arial" pitchFamily="34" charset="0"/>
              <a:buChar char="•"/>
            </a:pPr>
            <a:endParaRPr lang="ru-RU" sz="170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584" y="199759"/>
            <a:ext cx="3553336" cy="42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dirty="0" err="1"/>
              <a:t>Capatect</a:t>
            </a:r>
            <a:r>
              <a:rPr lang="en-US" sz="2200" dirty="0"/>
              <a:t> </a:t>
            </a:r>
            <a:r>
              <a:rPr lang="en-US" sz="2200" dirty="0" err="1" smtClean="0"/>
              <a:t>ArmaReno</a:t>
            </a:r>
            <a:r>
              <a:rPr lang="en-US" sz="2200" dirty="0" smtClean="0"/>
              <a:t> 700</a:t>
            </a:r>
            <a:endParaRPr lang="ru-RU" sz="2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67430" y="548600"/>
            <a:ext cx="547276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dirty="0" smtClean="0">
                <a:solidFill>
                  <a:srgbClr val="5AA53C"/>
                </a:solidFill>
              </a:rPr>
              <a:t>Информация на упаковке</a:t>
            </a:r>
            <a:r>
              <a:rPr lang="en-US" dirty="0" smtClean="0">
                <a:solidFill>
                  <a:srgbClr val="5AA53C"/>
                </a:solidFill>
              </a:rPr>
              <a:t>, </a:t>
            </a:r>
            <a:r>
              <a:rPr lang="ru-RU" dirty="0" smtClean="0">
                <a:solidFill>
                  <a:srgbClr val="5AA53C"/>
                </a:solidFill>
              </a:rPr>
              <a:t>сертификация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420" y="1124680"/>
            <a:ext cx="590482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600" dirty="0" smtClean="0"/>
              <a:t>Информация на упаковке</a:t>
            </a:r>
          </a:p>
          <a:p>
            <a:pPr marL="342900" indent="-342900">
              <a:lnSpc>
                <a:spcPct val="105000"/>
              </a:lnSpc>
              <a:buFont typeface="+mj-lt"/>
              <a:buAutoNum type="arabicPeriod"/>
            </a:pPr>
            <a:r>
              <a:rPr lang="ru-RU" sz="1600" dirty="0" smtClean="0"/>
              <a:t>Подробная инструкция по работе с продуктом</a:t>
            </a:r>
          </a:p>
          <a:p>
            <a:pPr marL="342900" indent="-342900">
              <a:lnSpc>
                <a:spcPct val="105000"/>
              </a:lnSpc>
              <a:buFont typeface="+mj-lt"/>
              <a:buAutoNum type="arabicPeriod"/>
            </a:pPr>
            <a:r>
              <a:rPr lang="ru-RU" sz="1600" dirty="0" smtClean="0"/>
              <a:t>Описание вариантов применения продукта</a:t>
            </a:r>
          </a:p>
          <a:p>
            <a:pPr>
              <a:lnSpc>
                <a:spcPct val="105000"/>
              </a:lnSpc>
            </a:pPr>
            <a:endParaRPr lang="ru-RU" sz="1600" dirty="0" smtClean="0"/>
          </a:p>
          <a:p>
            <a:pPr>
              <a:lnSpc>
                <a:spcPct val="105000"/>
              </a:lnSpc>
            </a:pPr>
            <a:r>
              <a:rPr lang="ru-RU" sz="1600" dirty="0" smtClean="0"/>
              <a:t>Сертификация</a:t>
            </a:r>
          </a:p>
          <a:p>
            <a:pPr marL="342900" indent="-342900">
              <a:lnSpc>
                <a:spcPct val="105000"/>
              </a:lnSpc>
              <a:buFont typeface="+mj-lt"/>
              <a:buAutoNum type="arabicPeriod"/>
            </a:pPr>
            <a:r>
              <a:rPr lang="ru-RU" sz="1600" dirty="0" err="1" smtClean="0"/>
              <a:t>СоГР</a:t>
            </a:r>
            <a:endParaRPr lang="ru-RU" sz="1600" dirty="0" smtClean="0"/>
          </a:p>
          <a:p>
            <a:pPr marL="342900" indent="-342900">
              <a:lnSpc>
                <a:spcPct val="105000"/>
              </a:lnSpc>
              <a:buFont typeface="+mj-lt"/>
              <a:buAutoNum type="arabicPeriod"/>
            </a:pPr>
            <a:r>
              <a:rPr lang="ru-RU" sz="1600" dirty="0" smtClean="0"/>
              <a:t>Продукт включен в таблицу Технического свидетельства № 4879 – 16 </a:t>
            </a:r>
            <a:r>
              <a:rPr lang="en-US" sz="1600" dirty="0" err="1" smtClean="0"/>
              <a:t>Capatect</a:t>
            </a:r>
            <a:r>
              <a:rPr lang="en-US" sz="1600" dirty="0" smtClean="0"/>
              <a:t> WDVS A </a:t>
            </a:r>
            <a:r>
              <a:rPr lang="ru-RU" sz="1600" dirty="0" smtClean="0"/>
              <a:t>и</a:t>
            </a:r>
            <a:r>
              <a:rPr lang="en-US" sz="1600" dirty="0" smtClean="0"/>
              <a:t> B</a:t>
            </a:r>
            <a:endParaRPr lang="ru-RU" sz="1700" dirty="0" smtClean="0"/>
          </a:p>
        </p:txBody>
      </p:sp>
      <p:pic>
        <p:nvPicPr>
          <p:cNvPr id="2050" name="Picture 2" descr="X:\Сотрудники\Smirnov-SI\Мешки\3D Bags_Edit2\3D ArmaReno 700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23" y="1844780"/>
            <a:ext cx="1873344" cy="36269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430" y="3717040"/>
            <a:ext cx="590482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ru-RU" sz="1600" dirty="0" smtClean="0">
                <a:solidFill>
                  <a:srgbClr val="5AA53C"/>
                </a:solidFill>
              </a:rPr>
              <a:t>Пиктограммы для быстрой коммуникации с мастером: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38984" r="25635" b="44000"/>
          <a:stretch/>
        </p:blipFill>
        <p:spPr bwMode="auto">
          <a:xfrm>
            <a:off x="611450" y="4221110"/>
            <a:ext cx="5184720" cy="81162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X:\Сотрудники\Smirnov-SI\Мешки\Печать ФАУ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40" y="908650"/>
            <a:ext cx="2352310" cy="17168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W_PowerPoint_2013-04-16 (2)">
  <a:themeElements>
    <a:clrScheme name="DAW 2013-04-15">
      <a:dk1>
        <a:sysClr val="windowText" lastClr="000000"/>
      </a:dk1>
      <a:lt1>
        <a:sysClr val="window" lastClr="FFFFFF"/>
      </a:lt1>
      <a:dk2>
        <a:srgbClr val="919196"/>
      </a:dk2>
      <a:lt2>
        <a:srgbClr val="DEDEE0"/>
      </a:lt2>
      <a:accent1>
        <a:srgbClr val="5AA53C"/>
      </a:accent1>
      <a:accent2>
        <a:srgbClr val="9CC98A"/>
      </a:accent2>
      <a:accent3>
        <a:srgbClr val="0087D2"/>
      </a:accent3>
      <a:accent4>
        <a:srgbClr val="66B7E4"/>
      </a:accent4>
      <a:accent5>
        <a:srgbClr val="003C3C"/>
      </a:accent5>
      <a:accent6>
        <a:srgbClr val="9B1E4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marL="130175" indent="-130175">
          <a:lnSpc>
            <a:spcPct val="105000"/>
          </a:lnSpc>
          <a:buFont typeface="Arial" pitchFamily="34" charset="0"/>
          <a:buChar char="•"/>
          <a:defRPr sz="17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05000"/>
          </a:lnSpc>
          <a:defRPr sz="17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DAW">
      <a:dk1>
        <a:sysClr val="windowText" lastClr="000000"/>
      </a:dk1>
      <a:lt1>
        <a:sysClr val="window" lastClr="FFFFFF"/>
      </a:lt1>
      <a:dk2>
        <a:srgbClr val="868689"/>
      </a:dk2>
      <a:lt2>
        <a:srgbClr val="E6E6E6"/>
      </a:lt2>
      <a:accent1>
        <a:srgbClr val="5F9628"/>
      </a:accent1>
      <a:accent2>
        <a:srgbClr val="A1BF7B"/>
      </a:accent2>
      <a:accent3>
        <a:srgbClr val="0087D2"/>
      </a:accent3>
      <a:accent4>
        <a:srgbClr val="66B7E4"/>
      </a:accent4>
      <a:accent5>
        <a:srgbClr val="00322D"/>
      </a:accent5>
      <a:accent6>
        <a:srgbClr val="86868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DAW">
      <a:dk1>
        <a:sysClr val="windowText" lastClr="000000"/>
      </a:dk1>
      <a:lt1>
        <a:sysClr val="window" lastClr="FFFFFF"/>
      </a:lt1>
      <a:dk2>
        <a:srgbClr val="868689"/>
      </a:dk2>
      <a:lt2>
        <a:srgbClr val="E6E6E6"/>
      </a:lt2>
      <a:accent1>
        <a:srgbClr val="5F9628"/>
      </a:accent1>
      <a:accent2>
        <a:srgbClr val="A1BF7B"/>
      </a:accent2>
      <a:accent3>
        <a:srgbClr val="0087D2"/>
      </a:accent3>
      <a:accent4>
        <a:srgbClr val="66B7E4"/>
      </a:accent4>
      <a:accent5>
        <a:srgbClr val="00322D"/>
      </a:accent5>
      <a:accent6>
        <a:srgbClr val="868689"/>
      </a:accent6>
      <a:hlink>
        <a:srgbClr val="000000"/>
      </a:hlink>
      <a:folHlink>
        <a:srgbClr val="000000"/>
      </a:folHlink>
    </a:clrScheme>
    <a:fontScheme name="BE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DAW_PowerPoint_2013-04-16 (2)</Template>
  <TotalTime>2621</TotalTime>
  <Words>134</Words>
  <Application>Microsoft Office PowerPoint</Application>
  <PresentationFormat>Экран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DAW_PowerPoint_2013-04-16 (2)</vt:lpstr>
      <vt:lpstr>Презентация PowerPoint</vt:lpstr>
      <vt:lpstr>Презентация PowerPoint</vt:lpstr>
    </vt:vector>
  </TitlesOfParts>
  <Company>DAW-GRUPPE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in Ober-Ramstadt</dc:title>
  <dc:creator>Selisch, Franziska</dc:creator>
  <cp:lastModifiedBy>Клиновская Ксения Владимировна</cp:lastModifiedBy>
  <cp:revision>117</cp:revision>
  <cp:lastPrinted>2015-10-06T10:11:34Z</cp:lastPrinted>
  <dcterms:created xsi:type="dcterms:W3CDTF">2013-04-16T16:26:07Z</dcterms:created>
  <dcterms:modified xsi:type="dcterms:W3CDTF">2016-09-05T10:17:04Z</dcterms:modified>
</cp:coreProperties>
</file>